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notesMasters/notesMaster1.xml" ContentType="application/vnd.openxmlformats-officedocument.presentationml.notesMaster+xml"/>
  <Override PartName="/ppt/notesSlides/notesSlide196.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196.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4962" r:id="rId4"/>
    <p:sldMasterId id="2147484963" r:id="rId5"/>
    <p:sldMasterId id="2147484964" r:id="rId6"/>
    <p:sldMasterId id="2147484965" r:id="rId7"/>
    <p:sldMasterId id="2147484966" r:id="rId8"/>
    <p:sldMasterId id="2147484967" r:id="rId9"/>
    <p:sldMasterId id="2147484968" r:id="rId10"/>
    <p:sldMasterId id="2147484969" r:id="rId11"/>
    <p:sldMasterId id="2147484970" r:id="rId12"/>
    <p:sldMasterId id="2147484971" r:id="rId13"/>
    <p:sldMasterId id="2147484972" r:id="rId14"/>
    <p:sldMasterId id="2147484973" r:id="rId15"/>
    <p:sldMasterId id="2147484974" r:id="rId16"/>
    <p:sldMasterId id="2147484975" r:id="rId17"/>
    <p:sldMasterId id="2147484976" r:id="rId18"/>
    <p:sldMasterId id="2147484977" r:id="rId19"/>
    <p:sldMasterId id="2147484978" r:id="rId20"/>
    <p:sldMasterId id="2147484979" r:id="rId21"/>
    <p:sldMasterId id="2147484980" r:id="rId22"/>
    <p:sldMasterId id="2147484981" r:id="rId23"/>
    <p:sldMasterId id="2147484982" r:id="rId24"/>
    <p:sldMasterId id="2147484983" r:id="rId25"/>
    <p:sldMasterId id="2147484984" r:id="rId26"/>
    <p:sldMasterId id="2147484985" r:id="rId27"/>
    <p:sldMasterId id="2147484986" r:id="rId28"/>
    <p:sldMasterId id="2147484987" r:id="rId29"/>
    <p:sldMasterId id="2147484988" r:id="rId30"/>
    <p:sldMasterId id="2147484989" r:id="rId31"/>
    <p:sldMasterId id="2147484990" r:id="rId32"/>
    <p:sldMasterId id="2147484991" r:id="rId33"/>
    <p:sldMasterId id="2147484992" r:id="rId34"/>
    <p:sldMasterId id="2147484993" r:id="rId35"/>
    <p:sldMasterId id="2147484994" r:id="rId36"/>
    <p:sldMasterId id="2147484995" r:id="rId37"/>
    <p:sldMasterId id="2147484996" r:id="rId38"/>
    <p:sldMasterId id="2147484997" r:id="rId39"/>
    <p:sldMasterId id="2147484998" r:id="rId40"/>
    <p:sldMasterId id="2147484999" r:id="rId41"/>
    <p:sldMasterId id="2147485000" r:id="rId42"/>
    <p:sldMasterId id="2147485001" r:id="rId43"/>
    <p:sldMasterId id="2147485002" r:id="rId44"/>
    <p:sldMasterId id="2147485003" r:id="rId45"/>
    <p:sldMasterId id="2147485004" r:id="rId46"/>
    <p:sldMasterId id="2147485005" r:id="rId47"/>
    <p:sldMasterId id="2147485006" r:id="rId48"/>
    <p:sldMasterId id="2147485007" r:id="rId49"/>
    <p:sldMasterId id="2147485008" r:id="rId50"/>
    <p:sldMasterId id="2147485009" r:id="rId51"/>
    <p:sldMasterId id="2147485010" r:id="rId52"/>
    <p:sldMasterId id="2147485011" r:id="rId53"/>
    <p:sldMasterId id="2147485012" r:id="rId54"/>
    <p:sldMasterId id="2147485013" r:id="rId55"/>
    <p:sldMasterId id="2147485014" r:id="rId56"/>
    <p:sldMasterId id="2147485015" r:id="rId57"/>
    <p:sldMasterId id="2147485016" r:id="rId58"/>
    <p:sldMasterId id="2147485017" r:id="rId59"/>
    <p:sldMasterId id="2147485018" r:id="rId60"/>
    <p:sldMasterId id="2147485019" r:id="rId61"/>
    <p:sldMasterId id="2147485020" r:id="rId62"/>
    <p:sldMasterId id="2147485021" r:id="rId63"/>
    <p:sldMasterId id="2147485022" r:id="rId64"/>
    <p:sldMasterId id="2147485023" r:id="rId65"/>
    <p:sldMasterId id="2147485024" r:id="rId66"/>
    <p:sldMasterId id="2147485025" r:id="rId67"/>
    <p:sldMasterId id="2147485026" r:id="rId68"/>
    <p:sldMasterId id="2147485027" r:id="rId69"/>
    <p:sldMasterId id="2147485028" r:id="rId70"/>
    <p:sldMasterId id="2147485029" r:id="rId71"/>
    <p:sldMasterId id="2147485030" r:id="rId72"/>
    <p:sldMasterId id="2147485031" r:id="rId73"/>
    <p:sldMasterId id="2147485032" r:id="rId74"/>
    <p:sldMasterId id="2147485033" r:id="rId75"/>
    <p:sldMasterId id="2147485034" r:id="rId76"/>
    <p:sldMasterId id="2147485035" r:id="rId77"/>
    <p:sldMasterId id="2147485036" r:id="rId78"/>
    <p:sldMasterId id="2147485037" r:id="rId79"/>
    <p:sldMasterId id="2147485038" r:id="rId80"/>
    <p:sldMasterId id="2147485039" r:id="rId81"/>
    <p:sldMasterId id="2147485040" r:id="rId82"/>
    <p:sldMasterId id="2147485041" r:id="rId83"/>
    <p:sldMasterId id="2147485042" r:id="rId84"/>
    <p:sldMasterId id="2147485043" r:id="rId85"/>
    <p:sldMasterId id="2147485044" r:id="rId86"/>
    <p:sldMasterId id="2147485045" r:id="rId87"/>
    <p:sldMasterId id="2147485046" r:id="rId88"/>
    <p:sldMasterId id="2147485047" r:id="rId89"/>
    <p:sldMasterId id="2147485048" r:id="rId90"/>
    <p:sldMasterId id="2147485049" r:id="rId91"/>
    <p:sldMasterId id="2147485050" r:id="rId92"/>
    <p:sldMasterId id="2147485051" r:id="rId93"/>
    <p:sldMasterId id="2147485052" r:id="rId94"/>
    <p:sldMasterId id="2147485053" r:id="rId95"/>
    <p:sldMasterId id="2147485054" r:id="rId96"/>
    <p:sldMasterId id="2147485055" r:id="rId97"/>
    <p:sldMasterId id="2147485056" r:id="rId98"/>
    <p:sldMasterId id="2147485057" r:id="rId99"/>
    <p:sldMasterId id="2147485058" r:id="rId100"/>
    <p:sldMasterId id="2147485059" r:id="rId101"/>
    <p:sldMasterId id="2147485060" r:id="rId102"/>
    <p:sldMasterId id="2147485061" r:id="rId103"/>
    <p:sldMasterId id="2147485062" r:id="rId104"/>
    <p:sldMasterId id="2147485063" r:id="rId105"/>
    <p:sldMasterId id="2147485064" r:id="rId106"/>
    <p:sldMasterId id="2147485065" r:id="rId107"/>
    <p:sldMasterId id="2147485066" r:id="rId108"/>
    <p:sldMasterId id="2147485067" r:id="rId109"/>
    <p:sldMasterId id="2147485068" r:id="rId110"/>
    <p:sldMasterId id="2147485069" r:id="rId111"/>
    <p:sldMasterId id="2147485070" r:id="rId112"/>
    <p:sldMasterId id="2147485071" r:id="rId113"/>
    <p:sldMasterId id="2147485072" r:id="rId114"/>
    <p:sldMasterId id="2147485073" r:id="rId115"/>
    <p:sldMasterId id="2147485074" r:id="rId116"/>
    <p:sldMasterId id="2147485075" r:id="rId117"/>
    <p:sldMasterId id="2147485076" r:id="rId118"/>
    <p:sldMasterId id="2147485077" r:id="rId119"/>
  </p:sldMasterIdLst>
  <p:notesMasterIdLst>
    <p:notesMasterId r:id="rId120"/>
  </p:notesMasterIdLst>
  <p:sldIdLst>
    <p:sldId id="451" r:id="rId316"/>
  </p:sldIdLst>
  <p:sldSz cy="6858000" cx="9144000"/>
  <p:notesSz cx="6858000" cy="9144000"/>
  <p:embeddedFontLst>
    <p:embeddedFont>
      <p:font typeface="Architects Daughter"/>
      <p:regular r:id="rId321"/>
    </p:embeddedFont>
    <p:embeddedFont>
      <p:font typeface="Garamond"/>
      <p:regular r:id="rId322"/>
      <p:bold r:id="rId323"/>
      <p:italic r:id="rId324"/>
      <p:boldItalic r:id="rId325"/>
    </p:embeddedFont>
    <p:embeddedFont>
      <p:font typeface="Century Schoolbook"/>
      <p:regular r:id="rId326"/>
      <p:bold r:id="rId327"/>
      <p:italic r:id="rId328"/>
      <p:boldItalic r:id="rId329"/>
    </p:embeddedFont>
    <p:embeddedFont>
      <p:font typeface="Book Antiqua"/>
      <p:regular r:id="rId330"/>
      <p:bold r:id="rId331"/>
      <p:italic r:id="rId332"/>
      <p:boldItalic r:id="rId333"/>
    </p:embeddedFont>
    <p:embeddedFont>
      <p:font typeface="Helvetica Neue"/>
      <p:regular r:id="rId334"/>
      <p:bold r:id="rId335"/>
      <p:italic r:id="rId336"/>
      <p:boldItalic r:id="rId337"/>
    </p:embeddedFont>
    <p:embeddedFont>
      <p:font typeface="Noto Sans Symbols"/>
      <p:regular r:id="rId338"/>
      <p:bold r:id="rId339"/>
    </p:embeddedFont>
    <p:embeddedFont>
      <p:font typeface="Century Gothic"/>
      <p:regular r:id="rId340"/>
      <p:bold r:id="rId341"/>
      <p:italic r:id="rId342"/>
      <p:boldItalic r:id="rId343"/>
    </p:embeddedFont>
    <p:embeddedFont>
      <p:font typeface="Libre Franklin"/>
      <p:regular r:id="rId344"/>
      <p:bold r:id="rId345"/>
      <p:italic r:id="rId346"/>
      <p:boldItalic r:id="rId347"/>
    </p:embeddedFont>
    <p:embeddedFont>
      <p:font typeface="Arimo"/>
      <p:regular r:id="rId348"/>
      <p:bold r:id="rId349"/>
      <p:italic r:id="rId350"/>
      <p:boldItalic r:id="rId351"/>
    </p:embeddedFont>
    <p:embeddedFont>
      <p:font typeface="Poppins"/>
      <p:regular r:id="rId352"/>
      <p:bold r:id="rId353"/>
      <p:italic r:id="rId354"/>
      <p:boldItalic r:id="rId355"/>
    </p:embeddedFont>
    <p:embeddedFont>
      <p:font typeface="Arial Narrow"/>
      <p:regular r:id="rId356"/>
      <p:bold r:id="rId357"/>
      <p:italic r:id="rId358"/>
      <p:boldItalic r:id="rId359"/>
    </p:embeddedFont>
    <p:embeddedFont>
      <p:font typeface="Tahoma"/>
      <p:regular r:id="rId360"/>
      <p:bold r:id="rId361"/>
    </p:embeddedFont>
    <p:embeddedFont>
      <p:font typeface="Libre Baskerville"/>
      <p:regular r:id="rId362"/>
      <p:bold r:id="rId363"/>
      <p:italic r:id="rId364"/>
    </p:embeddedFont>
    <p:embeddedFont>
      <p:font typeface="Arial Black"/>
      <p:regular r:id="rId365"/>
    </p:embeddedFont>
    <p:embeddedFont>
      <p:font typeface="Gill Sans"/>
      <p:regular r:id="rId366"/>
      <p:bold r:id="rId367"/>
    </p:embeddedFont>
    <p:embeddedFont>
      <p:font typeface="Open Sans"/>
      <p:regular r:id="rId368"/>
      <p:bold r:id="rId369"/>
      <p:italic r:id="rId370"/>
      <p:boldItalic r:id="rId37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3CFC8F6-5211-4DE5-9601-E83F66004352}">
  <a:tblStyle styleId="{F3CFC8F6-5211-4DE5-9601-E83F66004352}"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EE7D5A9D-E6D4-49F1-AC9E-212DB414D892}" styleName="Table_1">
    <a:wholeTbl>
      <a:tcTxStyle b="off" i="off">
        <a:font>
          <a:latin typeface="Arial Unicode MS"/>
          <a:ea typeface="Arial Unicode MS"/>
          <a:cs typeface="Arial Unicode MS"/>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9F9F9"/>
          </a:solidFill>
        </a:fill>
      </a:tcStyle>
    </a:wholeTbl>
    <a:band1H>
      <a:tcTxStyle/>
      <a:tcStyle>
        <a:fill>
          <a:solidFill>
            <a:srgbClr val="F2F2F2"/>
          </a:solidFill>
        </a:fill>
      </a:tcStyle>
    </a:band1H>
    <a:band2H>
      <a:tcTxStyle/>
    </a:band2H>
    <a:band1V>
      <a:tcTxStyle/>
      <a:tcStyle>
        <a:fill>
          <a:solidFill>
            <a:srgbClr val="F2F2F2"/>
          </a:solidFill>
        </a:fill>
      </a:tcStyle>
    </a:band1V>
    <a:band2V>
      <a:tcTxStyle/>
    </a:band2V>
    <a:lastCol>
      <a:tcTxStyle b="on" i="off">
        <a:font>
          <a:latin typeface="Arial Unicode MS"/>
          <a:ea typeface="Arial Unicode MS"/>
          <a:cs typeface="Arial Unicode MS"/>
        </a:font>
        <a:schemeClr val="lt1"/>
      </a:tcTxStyle>
      <a:tcStyle>
        <a:fill>
          <a:solidFill>
            <a:schemeClr val="accent1"/>
          </a:solidFill>
        </a:fill>
      </a:tcStyle>
    </a:lastCol>
    <a:firstCol>
      <a:tcTxStyle b="on" i="off">
        <a:font>
          <a:latin typeface="Arial Unicode MS"/>
          <a:ea typeface="Arial Unicode MS"/>
          <a:cs typeface="Arial Unicode MS"/>
        </a:font>
        <a:schemeClr val="lt1"/>
      </a:tcTxStyle>
      <a:tcStyle>
        <a:fill>
          <a:solidFill>
            <a:schemeClr val="accent1"/>
          </a:solidFill>
        </a:fill>
      </a:tcStyle>
    </a:firstCol>
    <a:lastRow>
      <a:tcTxStyle b="on" i="off">
        <a:font>
          <a:latin typeface="Arial Unicode MS"/>
          <a:ea typeface="Arial Unicode MS"/>
          <a:cs typeface="Arial Unicode MS"/>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Unicode MS"/>
          <a:ea typeface="Arial Unicode MS"/>
          <a:cs typeface="Arial Unicode MS"/>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1" Type="http://schemas.openxmlformats.org/officeDocument/2006/relationships/theme" Target="theme/theme54.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9" Type="http://schemas.openxmlformats.org/officeDocument/2006/relationships/slideMaster" Target="slideMasters/slideMaster6.xml"/><Relationship Id="rId10" Type="http://schemas.openxmlformats.org/officeDocument/2006/relationships/slideMaster" Target="slideMasters/slideMaster7.xml"/><Relationship Id="rId11" Type="http://schemas.openxmlformats.org/officeDocument/2006/relationships/slideMaster" Target="slideMasters/slideMaster8.xml"/><Relationship Id="rId12" Type="http://schemas.openxmlformats.org/officeDocument/2006/relationships/slideMaster" Target="slideMasters/slideMaster9.xml"/><Relationship Id="rId13" Type="http://schemas.openxmlformats.org/officeDocument/2006/relationships/slideMaster" Target="slideMasters/slideMaster10.xml"/><Relationship Id="rId14" Type="http://schemas.openxmlformats.org/officeDocument/2006/relationships/slideMaster" Target="slideMasters/slideMaster11.xml"/><Relationship Id="rId15" Type="http://schemas.openxmlformats.org/officeDocument/2006/relationships/slideMaster" Target="slideMasters/slideMaster12.xml"/><Relationship Id="rId16" Type="http://schemas.openxmlformats.org/officeDocument/2006/relationships/slideMaster" Target="slideMasters/slideMaster13.xml"/><Relationship Id="rId17" Type="http://schemas.openxmlformats.org/officeDocument/2006/relationships/slideMaster" Target="slideMasters/slideMaster14.xml"/><Relationship Id="rId18" Type="http://schemas.openxmlformats.org/officeDocument/2006/relationships/slideMaster" Target="slideMasters/slideMaster15.xml"/><Relationship Id="rId19" Type="http://schemas.openxmlformats.org/officeDocument/2006/relationships/slideMaster" Target="slideMasters/slideMaster16.xml"/><Relationship Id="rId20" Type="http://schemas.openxmlformats.org/officeDocument/2006/relationships/slideMaster" Target="slideMasters/slideMaster17.xml"/><Relationship Id="rId21" Type="http://schemas.openxmlformats.org/officeDocument/2006/relationships/slideMaster" Target="slideMasters/slideMaster18.xml"/><Relationship Id="rId22" Type="http://schemas.openxmlformats.org/officeDocument/2006/relationships/slideMaster" Target="slideMasters/slideMaster19.xml"/><Relationship Id="rId23" Type="http://schemas.openxmlformats.org/officeDocument/2006/relationships/slideMaster" Target="slideMasters/slideMaster20.xml"/><Relationship Id="rId24" Type="http://schemas.openxmlformats.org/officeDocument/2006/relationships/slideMaster" Target="slideMasters/slideMaster21.xml"/><Relationship Id="rId25" Type="http://schemas.openxmlformats.org/officeDocument/2006/relationships/slideMaster" Target="slideMasters/slideMaster22.xml"/><Relationship Id="rId26" Type="http://schemas.openxmlformats.org/officeDocument/2006/relationships/slideMaster" Target="slideMasters/slideMaster23.xml"/><Relationship Id="rId27" Type="http://schemas.openxmlformats.org/officeDocument/2006/relationships/slideMaster" Target="slideMasters/slideMaster24.xml"/><Relationship Id="rId28" Type="http://schemas.openxmlformats.org/officeDocument/2006/relationships/slideMaster" Target="slideMasters/slideMaster25.xml"/><Relationship Id="rId29" Type="http://schemas.openxmlformats.org/officeDocument/2006/relationships/slideMaster" Target="slideMasters/slideMaster26.xml"/><Relationship Id="rId30" Type="http://schemas.openxmlformats.org/officeDocument/2006/relationships/slideMaster" Target="slideMasters/slideMaster27.xml"/><Relationship Id="rId31" Type="http://schemas.openxmlformats.org/officeDocument/2006/relationships/slideMaster" Target="slideMasters/slideMaster28.xml"/><Relationship Id="rId32" Type="http://schemas.openxmlformats.org/officeDocument/2006/relationships/slideMaster" Target="slideMasters/slideMaster29.xml"/><Relationship Id="rId33" Type="http://schemas.openxmlformats.org/officeDocument/2006/relationships/slideMaster" Target="slideMasters/slideMaster30.xml"/><Relationship Id="rId34" Type="http://schemas.openxmlformats.org/officeDocument/2006/relationships/slideMaster" Target="slideMasters/slideMaster31.xml"/><Relationship Id="rId35" Type="http://schemas.openxmlformats.org/officeDocument/2006/relationships/slideMaster" Target="slideMasters/slideMaster32.xml"/><Relationship Id="rId36" Type="http://schemas.openxmlformats.org/officeDocument/2006/relationships/slideMaster" Target="slideMasters/slideMaster33.xml"/><Relationship Id="rId37" Type="http://schemas.openxmlformats.org/officeDocument/2006/relationships/slideMaster" Target="slideMasters/slideMaster34.xml"/><Relationship Id="rId38" Type="http://schemas.openxmlformats.org/officeDocument/2006/relationships/slideMaster" Target="slideMasters/slideMaster35.xml"/><Relationship Id="rId39" Type="http://schemas.openxmlformats.org/officeDocument/2006/relationships/slideMaster" Target="slideMasters/slideMaster36.xml"/><Relationship Id="rId40" Type="http://schemas.openxmlformats.org/officeDocument/2006/relationships/slideMaster" Target="slideMasters/slideMaster37.xml"/><Relationship Id="rId41" Type="http://schemas.openxmlformats.org/officeDocument/2006/relationships/slideMaster" Target="slideMasters/slideMaster38.xml"/><Relationship Id="rId42" Type="http://schemas.openxmlformats.org/officeDocument/2006/relationships/slideMaster" Target="slideMasters/slideMaster39.xml"/><Relationship Id="rId43" Type="http://schemas.openxmlformats.org/officeDocument/2006/relationships/slideMaster" Target="slideMasters/slideMaster40.xml"/><Relationship Id="rId44" Type="http://schemas.openxmlformats.org/officeDocument/2006/relationships/slideMaster" Target="slideMasters/slideMaster41.xml"/><Relationship Id="rId45" Type="http://schemas.openxmlformats.org/officeDocument/2006/relationships/slideMaster" Target="slideMasters/slideMaster42.xml"/><Relationship Id="rId46" Type="http://schemas.openxmlformats.org/officeDocument/2006/relationships/slideMaster" Target="slideMasters/slideMaster43.xml"/><Relationship Id="rId47" Type="http://schemas.openxmlformats.org/officeDocument/2006/relationships/slideMaster" Target="slideMasters/slideMaster44.xml"/><Relationship Id="rId48" Type="http://schemas.openxmlformats.org/officeDocument/2006/relationships/slideMaster" Target="slideMasters/slideMaster45.xml"/><Relationship Id="rId49" Type="http://schemas.openxmlformats.org/officeDocument/2006/relationships/slideMaster" Target="slideMasters/slideMaster46.xml"/><Relationship Id="rId50" Type="http://schemas.openxmlformats.org/officeDocument/2006/relationships/slideMaster" Target="slideMasters/slideMaster47.xml"/><Relationship Id="rId51" Type="http://schemas.openxmlformats.org/officeDocument/2006/relationships/slideMaster" Target="slideMasters/slideMaster48.xml"/><Relationship Id="rId52" Type="http://schemas.openxmlformats.org/officeDocument/2006/relationships/slideMaster" Target="slideMasters/slideMaster49.xml"/><Relationship Id="rId53" Type="http://schemas.openxmlformats.org/officeDocument/2006/relationships/slideMaster" Target="slideMasters/slideMaster50.xml"/><Relationship Id="rId54" Type="http://schemas.openxmlformats.org/officeDocument/2006/relationships/slideMaster" Target="slideMasters/slideMaster51.xml"/><Relationship Id="rId55" Type="http://schemas.openxmlformats.org/officeDocument/2006/relationships/slideMaster" Target="slideMasters/slideMaster52.xml"/><Relationship Id="rId56" Type="http://schemas.openxmlformats.org/officeDocument/2006/relationships/slideMaster" Target="slideMasters/slideMaster53.xml"/><Relationship Id="rId57" Type="http://schemas.openxmlformats.org/officeDocument/2006/relationships/slideMaster" Target="slideMasters/slideMaster54.xml"/><Relationship Id="rId58" Type="http://schemas.openxmlformats.org/officeDocument/2006/relationships/slideMaster" Target="slideMasters/slideMaster55.xml"/><Relationship Id="rId59" Type="http://schemas.openxmlformats.org/officeDocument/2006/relationships/slideMaster" Target="slideMasters/slideMaster56.xml"/><Relationship Id="rId60" Type="http://schemas.openxmlformats.org/officeDocument/2006/relationships/slideMaster" Target="slideMasters/slideMaster57.xml"/><Relationship Id="rId61" Type="http://schemas.openxmlformats.org/officeDocument/2006/relationships/slideMaster" Target="slideMasters/slideMaster58.xml"/><Relationship Id="rId62" Type="http://schemas.openxmlformats.org/officeDocument/2006/relationships/slideMaster" Target="slideMasters/slideMaster59.xml"/><Relationship Id="rId63" Type="http://schemas.openxmlformats.org/officeDocument/2006/relationships/slideMaster" Target="slideMasters/slideMaster60.xml"/><Relationship Id="rId64" Type="http://schemas.openxmlformats.org/officeDocument/2006/relationships/slideMaster" Target="slideMasters/slideMaster61.xml"/><Relationship Id="rId65" Type="http://schemas.openxmlformats.org/officeDocument/2006/relationships/slideMaster" Target="slideMasters/slideMaster62.xml"/><Relationship Id="rId66" Type="http://schemas.openxmlformats.org/officeDocument/2006/relationships/slideMaster" Target="slideMasters/slideMaster63.xml"/><Relationship Id="rId67" Type="http://schemas.openxmlformats.org/officeDocument/2006/relationships/slideMaster" Target="slideMasters/slideMaster64.xml"/><Relationship Id="rId68" Type="http://schemas.openxmlformats.org/officeDocument/2006/relationships/slideMaster" Target="slideMasters/slideMaster65.xml"/><Relationship Id="rId69" Type="http://schemas.openxmlformats.org/officeDocument/2006/relationships/slideMaster" Target="slideMasters/slideMaster66.xml"/><Relationship Id="rId70" Type="http://schemas.openxmlformats.org/officeDocument/2006/relationships/slideMaster" Target="slideMasters/slideMaster67.xml"/><Relationship Id="rId71" Type="http://schemas.openxmlformats.org/officeDocument/2006/relationships/slideMaster" Target="slideMasters/slideMaster68.xml"/><Relationship Id="rId72" Type="http://schemas.openxmlformats.org/officeDocument/2006/relationships/slideMaster" Target="slideMasters/slideMaster69.xml"/><Relationship Id="rId73" Type="http://schemas.openxmlformats.org/officeDocument/2006/relationships/slideMaster" Target="slideMasters/slideMaster70.xml"/><Relationship Id="rId74" Type="http://schemas.openxmlformats.org/officeDocument/2006/relationships/slideMaster" Target="slideMasters/slideMaster71.xml"/><Relationship Id="rId75" Type="http://schemas.openxmlformats.org/officeDocument/2006/relationships/slideMaster" Target="slideMasters/slideMaster72.xml"/><Relationship Id="rId76" Type="http://schemas.openxmlformats.org/officeDocument/2006/relationships/slideMaster" Target="slideMasters/slideMaster73.xml"/><Relationship Id="rId77" Type="http://schemas.openxmlformats.org/officeDocument/2006/relationships/slideMaster" Target="slideMasters/slideMaster74.xml"/><Relationship Id="rId78" Type="http://schemas.openxmlformats.org/officeDocument/2006/relationships/slideMaster" Target="slideMasters/slideMaster75.xml"/><Relationship Id="rId79" Type="http://schemas.openxmlformats.org/officeDocument/2006/relationships/slideMaster" Target="slideMasters/slideMaster76.xml"/><Relationship Id="rId80" Type="http://schemas.openxmlformats.org/officeDocument/2006/relationships/slideMaster" Target="slideMasters/slideMaster77.xml"/><Relationship Id="rId81" Type="http://schemas.openxmlformats.org/officeDocument/2006/relationships/slideMaster" Target="slideMasters/slideMaster78.xml"/><Relationship Id="rId82" Type="http://schemas.openxmlformats.org/officeDocument/2006/relationships/slideMaster" Target="slideMasters/slideMaster79.xml"/><Relationship Id="rId83" Type="http://schemas.openxmlformats.org/officeDocument/2006/relationships/slideMaster" Target="slideMasters/slideMaster80.xml"/><Relationship Id="rId84" Type="http://schemas.openxmlformats.org/officeDocument/2006/relationships/slideMaster" Target="slideMasters/slideMaster81.xml"/><Relationship Id="rId85" Type="http://schemas.openxmlformats.org/officeDocument/2006/relationships/slideMaster" Target="slideMasters/slideMaster82.xml"/><Relationship Id="rId86" Type="http://schemas.openxmlformats.org/officeDocument/2006/relationships/slideMaster" Target="slideMasters/slideMaster83.xml"/><Relationship Id="rId87" Type="http://schemas.openxmlformats.org/officeDocument/2006/relationships/slideMaster" Target="slideMasters/slideMaster84.xml"/><Relationship Id="rId88" Type="http://schemas.openxmlformats.org/officeDocument/2006/relationships/slideMaster" Target="slideMasters/slideMaster85.xml"/><Relationship Id="rId89" Type="http://schemas.openxmlformats.org/officeDocument/2006/relationships/slideMaster" Target="slideMasters/slideMaster86.xml"/><Relationship Id="rId90" Type="http://schemas.openxmlformats.org/officeDocument/2006/relationships/slideMaster" Target="slideMasters/slideMaster87.xml"/><Relationship Id="rId91" Type="http://schemas.openxmlformats.org/officeDocument/2006/relationships/slideMaster" Target="slideMasters/slideMaster88.xml"/><Relationship Id="rId92" Type="http://schemas.openxmlformats.org/officeDocument/2006/relationships/slideMaster" Target="slideMasters/slideMaster89.xml"/><Relationship Id="rId93" Type="http://schemas.openxmlformats.org/officeDocument/2006/relationships/slideMaster" Target="slideMasters/slideMaster90.xml"/><Relationship Id="rId94" Type="http://schemas.openxmlformats.org/officeDocument/2006/relationships/slideMaster" Target="slideMasters/slideMaster91.xml"/><Relationship Id="rId95" Type="http://schemas.openxmlformats.org/officeDocument/2006/relationships/slideMaster" Target="slideMasters/slideMaster92.xml"/><Relationship Id="rId96" Type="http://schemas.openxmlformats.org/officeDocument/2006/relationships/slideMaster" Target="slideMasters/slideMaster93.xml"/><Relationship Id="rId97" Type="http://schemas.openxmlformats.org/officeDocument/2006/relationships/slideMaster" Target="slideMasters/slideMaster94.xml"/><Relationship Id="rId98" Type="http://schemas.openxmlformats.org/officeDocument/2006/relationships/slideMaster" Target="slideMasters/slideMaster95.xml"/><Relationship Id="rId99" Type="http://schemas.openxmlformats.org/officeDocument/2006/relationships/slideMaster" Target="slideMasters/slideMaster96.xml"/><Relationship Id="rId100" Type="http://schemas.openxmlformats.org/officeDocument/2006/relationships/slideMaster" Target="slideMasters/slideMaster97.xml"/><Relationship Id="rId101" Type="http://schemas.openxmlformats.org/officeDocument/2006/relationships/slideMaster" Target="slideMasters/slideMaster98.xml"/><Relationship Id="rId102" Type="http://schemas.openxmlformats.org/officeDocument/2006/relationships/slideMaster" Target="slideMasters/slideMaster99.xml"/><Relationship Id="rId103" Type="http://schemas.openxmlformats.org/officeDocument/2006/relationships/slideMaster" Target="slideMasters/slideMaster100.xml"/><Relationship Id="rId104" Type="http://schemas.openxmlformats.org/officeDocument/2006/relationships/slideMaster" Target="slideMasters/slideMaster101.xml"/><Relationship Id="rId105" Type="http://schemas.openxmlformats.org/officeDocument/2006/relationships/slideMaster" Target="slideMasters/slideMaster102.xml"/><Relationship Id="rId106" Type="http://schemas.openxmlformats.org/officeDocument/2006/relationships/slideMaster" Target="slideMasters/slideMaster103.xml"/><Relationship Id="rId107" Type="http://schemas.openxmlformats.org/officeDocument/2006/relationships/slideMaster" Target="slideMasters/slideMaster104.xml"/><Relationship Id="rId108" Type="http://schemas.openxmlformats.org/officeDocument/2006/relationships/slideMaster" Target="slideMasters/slideMaster105.xml"/><Relationship Id="rId109" Type="http://schemas.openxmlformats.org/officeDocument/2006/relationships/slideMaster" Target="slideMasters/slideMaster106.xml"/><Relationship Id="rId110" Type="http://schemas.openxmlformats.org/officeDocument/2006/relationships/slideMaster" Target="slideMasters/slideMaster107.xml"/><Relationship Id="rId111" Type="http://schemas.openxmlformats.org/officeDocument/2006/relationships/slideMaster" Target="slideMasters/slideMaster108.xml"/><Relationship Id="rId112" Type="http://schemas.openxmlformats.org/officeDocument/2006/relationships/slideMaster" Target="slideMasters/slideMaster109.xml"/><Relationship Id="rId113" Type="http://schemas.openxmlformats.org/officeDocument/2006/relationships/slideMaster" Target="slideMasters/slideMaster110.xml"/><Relationship Id="rId114" Type="http://schemas.openxmlformats.org/officeDocument/2006/relationships/slideMaster" Target="slideMasters/slideMaster111.xml"/><Relationship Id="rId115" Type="http://schemas.openxmlformats.org/officeDocument/2006/relationships/slideMaster" Target="slideMasters/slideMaster112.xml"/><Relationship Id="rId116" Type="http://schemas.openxmlformats.org/officeDocument/2006/relationships/slideMaster" Target="slideMasters/slideMaster113.xml"/><Relationship Id="rId117" Type="http://schemas.openxmlformats.org/officeDocument/2006/relationships/slideMaster" Target="slideMasters/slideMaster114.xml"/><Relationship Id="rId118" Type="http://schemas.openxmlformats.org/officeDocument/2006/relationships/slideMaster" Target="slideMasters/slideMaster115.xml"/><Relationship Id="rId119" Type="http://schemas.openxmlformats.org/officeDocument/2006/relationships/slideMaster" Target="slideMasters/slideMaster116.xml"/><Relationship Id="rId120" Type="http://schemas.openxmlformats.org/officeDocument/2006/relationships/notesMaster" Target="notesMasters/notesMaster1.xml"/><Relationship Id="rId316" Type="http://schemas.openxmlformats.org/officeDocument/2006/relationships/slide" Target="slides/slide196.xml"/><Relationship Id="rId321" Type="http://schemas.openxmlformats.org/officeDocument/2006/relationships/font" Target="fonts/ArchitectsDaughter-regular.fntdata"/><Relationship Id="rId322" Type="http://schemas.openxmlformats.org/officeDocument/2006/relationships/font" Target="fonts/Garamond-regular.fntdata"/><Relationship Id="rId323" Type="http://schemas.openxmlformats.org/officeDocument/2006/relationships/font" Target="fonts/Garamond-bold.fntdata"/><Relationship Id="rId324" Type="http://schemas.openxmlformats.org/officeDocument/2006/relationships/font" Target="fonts/Garamond-italic.fntdata"/><Relationship Id="rId325" Type="http://schemas.openxmlformats.org/officeDocument/2006/relationships/font" Target="fonts/Garamond-boldItalic.fntdata"/><Relationship Id="rId326" Type="http://schemas.openxmlformats.org/officeDocument/2006/relationships/font" Target="fonts/CenturySchoolbook-regular.fntdata"/><Relationship Id="rId327" Type="http://schemas.openxmlformats.org/officeDocument/2006/relationships/font" Target="fonts/CenturySchoolbook-bold.fntdata"/><Relationship Id="rId328" Type="http://schemas.openxmlformats.org/officeDocument/2006/relationships/font" Target="fonts/CenturySchoolbook-italic.fntdata"/><Relationship Id="rId329" Type="http://schemas.openxmlformats.org/officeDocument/2006/relationships/font" Target="fonts/CenturySchoolbook-boldItalic.fntdata"/><Relationship Id="rId330" Type="http://schemas.openxmlformats.org/officeDocument/2006/relationships/font" Target="fonts/BookAntiqua-regular.fntdata"/><Relationship Id="rId331" Type="http://schemas.openxmlformats.org/officeDocument/2006/relationships/font" Target="fonts/BookAntiqua-bold.fntdata"/><Relationship Id="rId332" Type="http://schemas.openxmlformats.org/officeDocument/2006/relationships/font" Target="fonts/BookAntiqua-italic.fntdata"/><Relationship Id="rId333" Type="http://schemas.openxmlformats.org/officeDocument/2006/relationships/font" Target="fonts/BookAntiqua-boldItalic.fntdata"/><Relationship Id="rId334" Type="http://schemas.openxmlformats.org/officeDocument/2006/relationships/font" Target="fonts/HelveticaNeue-regular.fntdata"/><Relationship Id="rId335" Type="http://schemas.openxmlformats.org/officeDocument/2006/relationships/font" Target="fonts/HelveticaNeue-bold.fntdata"/><Relationship Id="rId336" Type="http://schemas.openxmlformats.org/officeDocument/2006/relationships/font" Target="fonts/HelveticaNeue-italic.fntdata"/><Relationship Id="rId337" Type="http://schemas.openxmlformats.org/officeDocument/2006/relationships/font" Target="fonts/HelveticaNeue-boldItalic.fntdata"/><Relationship Id="rId338" Type="http://schemas.openxmlformats.org/officeDocument/2006/relationships/font" Target="fonts/NotoSansSymbols-regular.fntdata"/><Relationship Id="rId339" Type="http://schemas.openxmlformats.org/officeDocument/2006/relationships/font" Target="fonts/NotoSansSymbols-bold.fntdata"/><Relationship Id="rId340" Type="http://schemas.openxmlformats.org/officeDocument/2006/relationships/font" Target="fonts/CenturyGothic-regular.fntdata"/><Relationship Id="rId341" Type="http://schemas.openxmlformats.org/officeDocument/2006/relationships/font" Target="fonts/CenturyGothic-bold.fntdata"/><Relationship Id="rId342" Type="http://schemas.openxmlformats.org/officeDocument/2006/relationships/font" Target="fonts/CenturyGothic-italic.fntdata"/><Relationship Id="rId343" Type="http://schemas.openxmlformats.org/officeDocument/2006/relationships/font" Target="fonts/CenturyGothic-boldItalic.fntdata"/><Relationship Id="rId344" Type="http://schemas.openxmlformats.org/officeDocument/2006/relationships/font" Target="fonts/LibreFranklin-regular.fntdata"/><Relationship Id="rId345" Type="http://schemas.openxmlformats.org/officeDocument/2006/relationships/font" Target="fonts/LibreFranklin-bold.fntdata"/><Relationship Id="rId346" Type="http://schemas.openxmlformats.org/officeDocument/2006/relationships/font" Target="fonts/LibreFranklin-italic.fntdata"/><Relationship Id="rId347" Type="http://schemas.openxmlformats.org/officeDocument/2006/relationships/font" Target="fonts/LibreFranklin-boldItalic.fntdata"/><Relationship Id="rId348" Type="http://schemas.openxmlformats.org/officeDocument/2006/relationships/font" Target="fonts/Arimo-regular.fntdata"/><Relationship Id="rId349" Type="http://schemas.openxmlformats.org/officeDocument/2006/relationships/font" Target="fonts/Arimo-bold.fntdata"/><Relationship Id="rId350" Type="http://schemas.openxmlformats.org/officeDocument/2006/relationships/font" Target="fonts/Arimo-italic.fntdata"/><Relationship Id="rId351" Type="http://schemas.openxmlformats.org/officeDocument/2006/relationships/font" Target="fonts/Arimo-boldItalic.fntdata"/><Relationship Id="rId352" Type="http://schemas.openxmlformats.org/officeDocument/2006/relationships/font" Target="fonts/Poppins-regular.fntdata"/><Relationship Id="rId353" Type="http://schemas.openxmlformats.org/officeDocument/2006/relationships/font" Target="fonts/Poppins-bold.fntdata"/><Relationship Id="rId354" Type="http://schemas.openxmlformats.org/officeDocument/2006/relationships/font" Target="fonts/Poppins-italic.fntdata"/><Relationship Id="rId355" Type="http://schemas.openxmlformats.org/officeDocument/2006/relationships/font" Target="fonts/Poppins-boldItalic.fntdata"/><Relationship Id="rId356" Type="http://schemas.openxmlformats.org/officeDocument/2006/relationships/font" Target="fonts/ArialNarrow-regular.fntdata"/><Relationship Id="rId357" Type="http://schemas.openxmlformats.org/officeDocument/2006/relationships/font" Target="fonts/ArialNarrow-bold.fntdata"/><Relationship Id="rId358" Type="http://schemas.openxmlformats.org/officeDocument/2006/relationships/font" Target="fonts/ArialNarrow-italic.fntdata"/><Relationship Id="rId359" Type="http://schemas.openxmlformats.org/officeDocument/2006/relationships/font" Target="fonts/ArialNarrow-boldItalic.fntdata"/><Relationship Id="rId360" Type="http://schemas.openxmlformats.org/officeDocument/2006/relationships/font" Target="fonts/Tahoma-regular.fntdata"/><Relationship Id="rId361" Type="http://schemas.openxmlformats.org/officeDocument/2006/relationships/font" Target="fonts/Tahoma-bold.fntdata"/><Relationship Id="rId362" Type="http://schemas.openxmlformats.org/officeDocument/2006/relationships/font" Target="fonts/LibreBaskerville-regular.fntdata"/><Relationship Id="rId363" Type="http://schemas.openxmlformats.org/officeDocument/2006/relationships/font" Target="fonts/LibreBaskerville-bold.fntdata"/><Relationship Id="rId364" Type="http://schemas.openxmlformats.org/officeDocument/2006/relationships/font" Target="fonts/LibreBaskerville-italic.fntdata"/><Relationship Id="rId365" Type="http://schemas.openxmlformats.org/officeDocument/2006/relationships/font" Target="fonts/ArialBlack-regular.fntdata"/><Relationship Id="rId366" Type="http://schemas.openxmlformats.org/officeDocument/2006/relationships/font" Target="fonts/GillSans-regular.fntdata"/><Relationship Id="rId367" Type="http://schemas.openxmlformats.org/officeDocument/2006/relationships/font" Target="fonts/GillSans-bold.fntdata"/><Relationship Id="rId368" Type="http://schemas.openxmlformats.org/officeDocument/2006/relationships/font" Target="fonts/OpenSans-regular.fntdata"/><Relationship Id="rId369" Type="http://schemas.openxmlformats.org/officeDocument/2006/relationships/font" Target="fonts/OpenSans-bold.fntdata"/><Relationship Id="rId370" Type="http://schemas.openxmlformats.org/officeDocument/2006/relationships/font" Target="fonts/OpenSans-italic.fntdata"/><Relationship Id="rId371" Type="http://schemas.openxmlformats.org/officeDocument/2006/relationships/font" Target="fonts/OpenSans-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9.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24" name="Shape 11824"/>
        <p:cNvGrpSpPr/>
        <p:nvPr/>
      </p:nvGrpSpPr>
      <p:grpSpPr>
        <a:xfrm>
          <a:off x="0" y="0"/>
          <a:ext cx="0" cy="0"/>
          <a:chOff x="0" y="0"/>
          <a:chExt cx="0" cy="0"/>
        </a:xfrm>
      </p:grpSpPr>
      <p:sp>
        <p:nvSpPr>
          <p:cNvPr id="11825" name="Google Shape;11825;p19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826" name="Google Shape;11826;p19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104.jpg"/></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08.png"/><Relationship Id="rId3" Type="http://schemas.openxmlformats.org/officeDocument/2006/relationships/image" Target="../media/image113.png"/><Relationship Id="rId4" Type="http://schemas.openxmlformats.org/officeDocument/2006/relationships/image" Target="../media/image110.png"/><Relationship Id="rId5" Type="http://schemas.openxmlformats.org/officeDocument/2006/relationships/image" Target="../media/image109.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13.png"/><Relationship Id="rId3" Type="http://schemas.openxmlformats.org/officeDocument/2006/relationships/image" Target="../media/image114.png"/><Relationship Id="rId4" Type="http://schemas.openxmlformats.org/officeDocument/2006/relationships/image" Target="../media/image101.png"/></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16.jpg"/><Relationship Id="rId3" Type="http://schemas.openxmlformats.org/officeDocument/2006/relationships/image" Target="../media/image121.png"/></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20.jpg"/></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27.png"/><Relationship Id="rId3" Type="http://schemas.openxmlformats.org/officeDocument/2006/relationships/image" Target="../media/image124.png"/><Relationship Id="rId4" Type="http://schemas.openxmlformats.org/officeDocument/2006/relationships/image" Target="../media/image122.png"/><Relationship Id="rId5" Type="http://schemas.openxmlformats.org/officeDocument/2006/relationships/image" Target="../media/image128.jpg"/></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9.jpg"/></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9.jp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5.jp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4.jpg"/><Relationship Id="rId3" Type="http://schemas.openxmlformats.org/officeDocument/2006/relationships/image" Target="../media/image12.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8.jp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21.png"/></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8.png"/><Relationship Id="rId3" Type="http://schemas.openxmlformats.org/officeDocument/2006/relationships/image" Target="../media/image23.jpg"/></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53.png"/></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jpg"/></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61.png"/></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7.jpg"/></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94.png"/></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g"/><Relationship Id="rId3" Type="http://schemas.openxmlformats.org/officeDocument/2006/relationships/image" Target="../media/image83.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1.jpg"/></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7.png"/><Relationship Id="rId3" Type="http://schemas.openxmlformats.org/officeDocument/2006/relationships/image" Target="../media/image89.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7.png"/><Relationship Id="rId3" Type="http://schemas.openxmlformats.org/officeDocument/2006/relationships/image" Target="../media/image89.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88.png"/></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6.png"/></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 name="Shape 15"/>
        <p:cNvGrpSpPr/>
        <p:nvPr/>
      </p:nvGrpSpPr>
      <p:grpSpPr>
        <a:xfrm>
          <a:off x="0" y="0"/>
          <a:ext cx="0" cy="0"/>
          <a:chOff x="0" y="0"/>
          <a:chExt cx="0" cy="0"/>
        </a:xfrm>
      </p:grpSpPr>
      <p:sp>
        <p:nvSpPr>
          <p:cNvPr id="16" name="Google Shape;16;p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 name="Google Shape;17;p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8" name="Google Shape;18;p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 name="Google Shape;74;p1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5" name="Google Shape;75;p1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99" name="Shape 799"/>
        <p:cNvGrpSpPr/>
        <p:nvPr/>
      </p:nvGrpSpPr>
      <p:grpSpPr>
        <a:xfrm>
          <a:off x="0" y="0"/>
          <a:ext cx="0" cy="0"/>
          <a:chOff x="0" y="0"/>
          <a:chExt cx="0" cy="0"/>
        </a:xfrm>
      </p:grpSpPr>
      <p:sp>
        <p:nvSpPr>
          <p:cNvPr id="800" name="Google Shape;800;p109"/>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 name="Google Shape;801;p10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 name="Google Shape;802;p10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 name="Google Shape;803;p1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06" name="Shape 6606"/>
        <p:cNvGrpSpPr/>
        <p:nvPr/>
      </p:nvGrpSpPr>
      <p:grpSpPr>
        <a:xfrm>
          <a:off x="0" y="0"/>
          <a:ext cx="0" cy="0"/>
          <a:chOff x="0" y="0"/>
          <a:chExt cx="0" cy="0"/>
        </a:xfrm>
      </p:grpSpPr>
      <p:sp>
        <p:nvSpPr>
          <p:cNvPr id="6607" name="Google Shape;6607;p1089"/>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8" name="Google Shape;6608;p1089"/>
          <p:cNvSpPr txBox="1"/>
          <p:nvPr>
            <p:ph idx="1" type="body"/>
          </p:nvPr>
        </p:nvSpPr>
        <p:spPr>
          <a:xfrm>
            <a:off x="6858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09" name="Google Shape;6609;p1089"/>
          <p:cNvSpPr txBox="1"/>
          <p:nvPr>
            <p:ph idx="2" type="body"/>
          </p:nvPr>
        </p:nvSpPr>
        <p:spPr>
          <a:xfrm>
            <a:off x="46482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0" name="Google Shape;6610;p1089"/>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1" name="Google Shape;6611;p1089"/>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12" name="Shape 6612"/>
        <p:cNvGrpSpPr/>
        <p:nvPr/>
      </p:nvGrpSpPr>
      <p:grpSpPr>
        <a:xfrm>
          <a:off x="0" y="0"/>
          <a:ext cx="0" cy="0"/>
          <a:chOff x="0" y="0"/>
          <a:chExt cx="0" cy="0"/>
        </a:xfrm>
      </p:grpSpPr>
      <p:sp>
        <p:nvSpPr>
          <p:cNvPr id="6613" name="Google Shape;6613;p109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14" name="Google Shape;6614;p109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5" name="Google Shape;6615;p109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6" name="Google Shape;6616;p109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7" name="Google Shape;6617;p109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8" name="Google Shape;6618;p1090"/>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9" name="Google Shape;6619;p1090"/>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20" name="Shape 6620"/>
        <p:cNvGrpSpPr/>
        <p:nvPr/>
      </p:nvGrpSpPr>
      <p:grpSpPr>
        <a:xfrm>
          <a:off x="0" y="0"/>
          <a:ext cx="0" cy="0"/>
          <a:chOff x="0" y="0"/>
          <a:chExt cx="0" cy="0"/>
        </a:xfrm>
      </p:grpSpPr>
      <p:sp>
        <p:nvSpPr>
          <p:cNvPr id="6621" name="Google Shape;6621;p1091"/>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2" name="Google Shape;6622;p1091"/>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23" name="Shape 6623"/>
        <p:cNvGrpSpPr/>
        <p:nvPr/>
      </p:nvGrpSpPr>
      <p:grpSpPr>
        <a:xfrm>
          <a:off x="0" y="0"/>
          <a:ext cx="0" cy="0"/>
          <a:chOff x="0" y="0"/>
          <a:chExt cx="0" cy="0"/>
        </a:xfrm>
      </p:grpSpPr>
      <p:sp>
        <p:nvSpPr>
          <p:cNvPr id="6624" name="Google Shape;6624;p10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25" name="Google Shape;6625;p109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8000"/>
              </a:buClr>
              <a:buSzPts val="2000"/>
              <a:buFont typeface="Comic Sans MS"/>
              <a:buChar char="–"/>
              <a:defRPr sz="2000"/>
            </a:lvl4pPr>
            <a:lvl5pPr indent="-355600" lvl="4" marL="2286000" algn="l">
              <a:spcBef>
                <a:spcPts val="400"/>
              </a:spcBef>
              <a:spcAft>
                <a:spcPts val="0"/>
              </a:spcAft>
              <a:buClr>
                <a:srgbClr val="CC0099"/>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26" name="Google Shape;6626;p109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27" name="Google Shape;6627;p1092"/>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8" name="Google Shape;6628;p1092"/>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29" name="Shape 6629"/>
        <p:cNvGrpSpPr/>
        <p:nvPr/>
      </p:nvGrpSpPr>
      <p:grpSpPr>
        <a:xfrm>
          <a:off x="0" y="0"/>
          <a:ext cx="0" cy="0"/>
          <a:chOff x="0" y="0"/>
          <a:chExt cx="0" cy="0"/>
        </a:xfrm>
      </p:grpSpPr>
      <p:sp>
        <p:nvSpPr>
          <p:cNvPr id="6630" name="Google Shape;6630;p109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1" name="Google Shape;6631;p1093"/>
          <p:cNvSpPr/>
          <p:nvPr>
            <p:ph idx="2" type="pic"/>
          </p:nvPr>
        </p:nvSpPr>
        <p:spPr>
          <a:xfrm>
            <a:off x="3887788" y="987425"/>
            <a:ext cx="4629150" cy="4873625"/>
          </a:xfrm>
          <a:prstGeom prst="rect">
            <a:avLst/>
          </a:prstGeom>
          <a:noFill/>
          <a:ln>
            <a:noFill/>
          </a:ln>
        </p:spPr>
      </p:sp>
      <p:sp>
        <p:nvSpPr>
          <p:cNvPr id="6632" name="Google Shape;6632;p109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33" name="Google Shape;6633;p1093"/>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4" name="Google Shape;6634;p1093"/>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35" name="Shape 6635"/>
        <p:cNvGrpSpPr/>
        <p:nvPr/>
      </p:nvGrpSpPr>
      <p:grpSpPr>
        <a:xfrm>
          <a:off x="0" y="0"/>
          <a:ext cx="0" cy="0"/>
          <a:chOff x="0" y="0"/>
          <a:chExt cx="0" cy="0"/>
        </a:xfrm>
      </p:grpSpPr>
      <p:sp>
        <p:nvSpPr>
          <p:cNvPr id="6636" name="Google Shape;6636;p109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7" name="Google Shape;6637;p1094"/>
          <p:cNvSpPr txBox="1"/>
          <p:nvPr>
            <p:ph idx="1" type="body"/>
          </p:nvPr>
        </p:nvSpPr>
        <p:spPr>
          <a:xfrm rot="5400000">
            <a:off x="1847850" y="-361950"/>
            <a:ext cx="54483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38" name="Google Shape;6638;p109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9" name="Google Shape;6639;p109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640" name="Shape 6640"/>
        <p:cNvGrpSpPr/>
        <p:nvPr/>
      </p:nvGrpSpPr>
      <p:grpSpPr>
        <a:xfrm>
          <a:off x="0" y="0"/>
          <a:ext cx="0" cy="0"/>
          <a:chOff x="0" y="0"/>
          <a:chExt cx="0" cy="0"/>
        </a:xfrm>
      </p:grpSpPr>
      <p:sp>
        <p:nvSpPr>
          <p:cNvPr id="6641" name="Google Shape;6641;p1095"/>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2" name="Google Shape;6642;p1095"/>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43" name="Google Shape;6643;p109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4" name="Google Shape;6644;p109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6645" name="Shape 6645"/>
        <p:cNvGrpSpPr/>
        <p:nvPr/>
      </p:nvGrpSpPr>
      <p:grpSpPr>
        <a:xfrm>
          <a:off x="0" y="0"/>
          <a:ext cx="0" cy="0"/>
          <a:chOff x="0" y="0"/>
          <a:chExt cx="0" cy="0"/>
        </a:xfrm>
      </p:grpSpPr>
      <p:sp>
        <p:nvSpPr>
          <p:cNvPr id="6646" name="Google Shape;6646;p109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7" name="Google Shape;6647;p109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8" name="Google Shape;6648;p109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659" name="Shape 6659"/>
        <p:cNvGrpSpPr/>
        <p:nvPr/>
      </p:nvGrpSpPr>
      <p:grpSpPr>
        <a:xfrm>
          <a:off x="0" y="0"/>
          <a:ext cx="0" cy="0"/>
          <a:chOff x="0" y="0"/>
          <a:chExt cx="0" cy="0"/>
        </a:xfrm>
      </p:grpSpPr>
      <p:sp>
        <p:nvSpPr>
          <p:cNvPr id="6660" name="Google Shape;6660;p1098"/>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1" name="Google Shape;6661;p1098"/>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62" name="Google Shape;6662;p109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3" name="Google Shape;6663;p109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664" name="Shape 6664"/>
        <p:cNvGrpSpPr/>
        <p:nvPr/>
      </p:nvGrpSpPr>
      <p:grpSpPr>
        <a:xfrm>
          <a:off x="0" y="0"/>
          <a:ext cx="0" cy="0"/>
          <a:chOff x="0" y="0"/>
          <a:chExt cx="0" cy="0"/>
        </a:xfrm>
      </p:grpSpPr>
      <p:sp>
        <p:nvSpPr>
          <p:cNvPr id="6665" name="Google Shape;6665;p109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6" name="Google Shape;6666;p109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None/>
              <a:defRPr sz="2400"/>
            </a:lvl1pPr>
            <a:lvl2pPr lvl="1" algn="ctr">
              <a:spcBef>
                <a:spcPts val="400"/>
              </a:spcBef>
              <a:spcAft>
                <a:spcPts val="0"/>
              </a:spcAft>
              <a:buClr>
                <a:schemeClr val="accent2"/>
              </a:buClr>
              <a:buSzPts val="1200"/>
              <a:buNone/>
              <a:defRPr sz="2000"/>
            </a:lvl2pPr>
            <a:lvl3pPr lvl="2" algn="ctr">
              <a:spcBef>
                <a:spcPts val="360"/>
              </a:spcBef>
              <a:spcAft>
                <a:spcPts val="0"/>
              </a:spcAft>
              <a:buClr>
                <a:schemeClr val="dk1"/>
              </a:buClr>
              <a:buSzPts val="1080"/>
              <a:buNone/>
              <a:defRPr sz="1800"/>
            </a:lvl3pPr>
            <a:lvl4pPr lvl="3" algn="ctr">
              <a:spcBef>
                <a:spcPts val="320"/>
              </a:spcBef>
              <a:spcAft>
                <a:spcPts val="0"/>
              </a:spcAft>
              <a:buClr>
                <a:schemeClr val="accent2"/>
              </a:buClr>
              <a:buSzPts val="1600"/>
              <a:buFont typeface="Comic Sans MS"/>
              <a:buNone/>
              <a:defRPr sz="1600"/>
            </a:lvl4pPr>
            <a:lvl5pPr lvl="4" algn="ctr">
              <a:spcBef>
                <a:spcPts val="320"/>
              </a:spcBef>
              <a:spcAft>
                <a:spcPts val="0"/>
              </a:spcAft>
              <a:buClr>
                <a:schemeClr val="dk1"/>
              </a:buClr>
              <a:buSzPts val="1600"/>
              <a:buFont typeface="Comic Sans MS"/>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667" name="Google Shape;6667;p1099"/>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8" name="Google Shape;6668;p1099"/>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4" name="Shape 804"/>
        <p:cNvGrpSpPr/>
        <p:nvPr/>
      </p:nvGrpSpPr>
      <p:grpSpPr>
        <a:xfrm>
          <a:off x="0" y="0"/>
          <a:ext cx="0" cy="0"/>
          <a:chOff x="0" y="0"/>
          <a:chExt cx="0" cy="0"/>
        </a:xfrm>
      </p:grpSpPr>
      <p:sp>
        <p:nvSpPr>
          <p:cNvPr id="805" name="Google Shape;805;p11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6" name="Google Shape;806;p11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7" name="Google Shape;807;p1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69" name="Shape 6669"/>
        <p:cNvGrpSpPr/>
        <p:nvPr/>
      </p:nvGrpSpPr>
      <p:grpSpPr>
        <a:xfrm>
          <a:off x="0" y="0"/>
          <a:ext cx="0" cy="0"/>
          <a:chOff x="0" y="0"/>
          <a:chExt cx="0" cy="0"/>
        </a:xfrm>
      </p:grpSpPr>
      <p:sp>
        <p:nvSpPr>
          <p:cNvPr id="6670" name="Google Shape;6670;p110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1" name="Google Shape;6671;p110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1200"/>
              <a:buNone/>
              <a:defRPr sz="2000"/>
            </a:lvl2pPr>
            <a:lvl3pPr indent="-228600" lvl="2" marL="1371600" algn="l">
              <a:spcBef>
                <a:spcPts val="360"/>
              </a:spcBef>
              <a:spcAft>
                <a:spcPts val="0"/>
              </a:spcAft>
              <a:buClr>
                <a:schemeClr val="dk1"/>
              </a:buClr>
              <a:buSzPts val="1080"/>
              <a:buNone/>
              <a:defRPr sz="1800"/>
            </a:lvl3pPr>
            <a:lvl4pPr indent="-228600" lvl="3" marL="1828800" algn="l">
              <a:spcBef>
                <a:spcPts val="320"/>
              </a:spcBef>
              <a:spcAft>
                <a:spcPts val="0"/>
              </a:spcAft>
              <a:buClr>
                <a:schemeClr val="accent2"/>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72" name="Google Shape;6672;p1100"/>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3" name="Google Shape;6673;p1100"/>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74" name="Shape 6674"/>
        <p:cNvGrpSpPr/>
        <p:nvPr/>
      </p:nvGrpSpPr>
      <p:grpSpPr>
        <a:xfrm>
          <a:off x="0" y="0"/>
          <a:ext cx="0" cy="0"/>
          <a:chOff x="0" y="0"/>
          <a:chExt cx="0" cy="0"/>
        </a:xfrm>
      </p:grpSpPr>
      <p:sp>
        <p:nvSpPr>
          <p:cNvPr id="6675" name="Google Shape;6675;p1101"/>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6" name="Google Shape;6676;p1101"/>
          <p:cNvSpPr txBox="1"/>
          <p:nvPr>
            <p:ph idx="1" type="body"/>
          </p:nvPr>
        </p:nvSpPr>
        <p:spPr>
          <a:xfrm>
            <a:off x="3048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7" name="Google Shape;6677;p1101"/>
          <p:cNvSpPr txBox="1"/>
          <p:nvPr>
            <p:ph idx="2" type="body"/>
          </p:nvPr>
        </p:nvSpPr>
        <p:spPr>
          <a:xfrm>
            <a:off x="46482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8" name="Google Shape;6678;p1101"/>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9" name="Google Shape;6679;p1101"/>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80" name="Shape 6680"/>
        <p:cNvGrpSpPr/>
        <p:nvPr/>
      </p:nvGrpSpPr>
      <p:grpSpPr>
        <a:xfrm>
          <a:off x="0" y="0"/>
          <a:ext cx="0" cy="0"/>
          <a:chOff x="0" y="0"/>
          <a:chExt cx="0" cy="0"/>
        </a:xfrm>
      </p:grpSpPr>
      <p:sp>
        <p:nvSpPr>
          <p:cNvPr id="6681" name="Google Shape;6681;p110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82" name="Google Shape;6682;p110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3" name="Google Shape;6683;p110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4" name="Google Shape;6684;p110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5" name="Google Shape;6685;p110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6" name="Google Shape;6686;p1102"/>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87" name="Google Shape;6687;p1102"/>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688" name="Shape 6688"/>
        <p:cNvGrpSpPr/>
        <p:nvPr/>
      </p:nvGrpSpPr>
      <p:grpSpPr>
        <a:xfrm>
          <a:off x="0" y="0"/>
          <a:ext cx="0" cy="0"/>
          <a:chOff x="0" y="0"/>
          <a:chExt cx="0" cy="0"/>
        </a:xfrm>
      </p:grpSpPr>
      <p:sp>
        <p:nvSpPr>
          <p:cNvPr id="6689" name="Google Shape;6689;p1103"/>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0" name="Google Shape;6690;p1103"/>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1" name="Google Shape;6691;p1103"/>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92" name="Shape 6692"/>
        <p:cNvGrpSpPr/>
        <p:nvPr/>
      </p:nvGrpSpPr>
      <p:grpSpPr>
        <a:xfrm>
          <a:off x="0" y="0"/>
          <a:ext cx="0" cy="0"/>
          <a:chOff x="0" y="0"/>
          <a:chExt cx="0" cy="0"/>
        </a:xfrm>
      </p:grpSpPr>
      <p:sp>
        <p:nvSpPr>
          <p:cNvPr id="6693" name="Google Shape;6693;p1104"/>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4" name="Google Shape;6694;p1104"/>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95" name="Shape 6695"/>
        <p:cNvGrpSpPr/>
        <p:nvPr/>
      </p:nvGrpSpPr>
      <p:grpSpPr>
        <a:xfrm>
          <a:off x="0" y="0"/>
          <a:ext cx="0" cy="0"/>
          <a:chOff x="0" y="0"/>
          <a:chExt cx="0" cy="0"/>
        </a:xfrm>
      </p:grpSpPr>
      <p:sp>
        <p:nvSpPr>
          <p:cNvPr id="6696" name="Google Shape;6696;p110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7" name="Google Shape;6697;p110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Char char="∙"/>
              <a:defRPr sz="3200"/>
            </a:lvl1pPr>
            <a:lvl2pPr indent="-335280" lvl="1" marL="914400" algn="l">
              <a:spcBef>
                <a:spcPts val="560"/>
              </a:spcBef>
              <a:spcAft>
                <a:spcPts val="0"/>
              </a:spcAft>
              <a:buClr>
                <a:schemeClr val="accent2"/>
              </a:buClr>
              <a:buSzPts val="1680"/>
              <a:buChar char="u"/>
              <a:defRPr sz="2800"/>
            </a:lvl2pPr>
            <a:lvl3pPr indent="-320039" lvl="2" marL="1371600" algn="l">
              <a:spcBef>
                <a:spcPts val="480"/>
              </a:spcBef>
              <a:spcAft>
                <a:spcPts val="0"/>
              </a:spcAft>
              <a:buClr>
                <a:schemeClr val="dk1"/>
              </a:buClr>
              <a:buSzPts val="1440"/>
              <a:buChar char="s"/>
              <a:defRPr sz="2400"/>
            </a:lvl3pPr>
            <a:lvl4pPr indent="-355600" lvl="3" marL="1828800" algn="l">
              <a:spcBef>
                <a:spcPts val="400"/>
              </a:spcBef>
              <a:spcAft>
                <a:spcPts val="0"/>
              </a:spcAft>
              <a:buClr>
                <a:schemeClr val="accent2"/>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98" name="Google Shape;6698;p110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99" name="Google Shape;6699;p1105"/>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0" name="Google Shape;6700;p1105"/>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01" name="Shape 6701"/>
        <p:cNvGrpSpPr/>
        <p:nvPr/>
      </p:nvGrpSpPr>
      <p:grpSpPr>
        <a:xfrm>
          <a:off x="0" y="0"/>
          <a:ext cx="0" cy="0"/>
          <a:chOff x="0" y="0"/>
          <a:chExt cx="0" cy="0"/>
        </a:xfrm>
      </p:grpSpPr>
      <p:sp>
        <p:nvSpPr>
          <p:cNvPr id="6702" name="Google Shape;6702;p110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3" name="Google Shape;6703;p1106"/>
          <p:cNvSpPr/>
          <p:nvPr>
            <p:ph idx="2" type="pic"/>
          </p:nvPr>
        </p:nvSpPr>
        <p:spPr>
          <a:xfrm>
            <a:off x="3887788" y="987425"/>
            <a:ext cx="4629150" cy="4873625"/>
          </a:xfrm>
          <a:prstGeom prst="rect">
            <a:avLst/>
          </a:prstGeom>
          <a:noFill/>
          <a:ln>
            <a:noFill/>
          </a:ln>
        </p:spPr>
      </p:sp>
      <p:sp>
        <p:nvSpPr>
          <p:cNvPr id="6704" name="Google Shape;6704;p110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705" name="Google Shape;6705;p1106"/>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6" name="Google Shape;6706;p1106"/>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07" name="Shape 6707"/>
        <p:cNvGrpSpPr/>
        <p:nvPr/>
      </p:nvGrpSpPr>
      <p:grpSpPr>
        <a:xfrm>
          <a:off x="0" y="0"/>
          <a:ext cx="0" cy="0"/>
          <a:chOff x="0" y="0"/>
          <a:chExt cx="0" cy="0"/>
        </a:xfrm>
      </p:grpSpPr>
      <p:sp>
        <p:nvSpPr>
          <p:cNvPr id="6708" name="Google Shape;6708;p110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9" name="Google Shape;6709;p1107"/>
          <p:cNvSpPr txBox="1"/>
          <p:nvPr>
            <p:ph idx="1" type="body"/>
          </p:nvPr>
        </p:nvSpPr>
        <p:spPr>
          <a:xfrm rot="5400000">
            <a:off x="1800225" y="-581025"/>
            <a:ext cx="5543550" cy="8534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0" name="Google Shape;6710;p110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1" name="Google Shape;6711;p110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12" name="Shape 6712"/>
        <p:cNvGrpSpPr/>
        <p:nvPr/>
      </p:nvGrpSpPr>
      <p:grpSpPr>
        <a:xfrm>
          <a:off x="0" y="0"/>
          <a:ext cx="0" cy="0"/>
          <a:chOff x="0" y="0"/>
          <a:chExt cx="0" cy="0"/>
        </a:xfrm>
      </p:grpSpPr>
      <p:sp>
        <p:nvSpPr>
          <p:cNvPr id="6713" name="Google Shape;6713;p1108"/>
          <p:cNvSpPr txBox="1"/>
          <p:nvPr>
            <p:ph type="title"/>
          </p:nvPr>
        </p:nvSpPr>
        <p:spPr>
          <a:xfrm rot="5400000">
            <a:off x="4600575" y="2219325"/>
            <a:ext cx="6343650" cy="21336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4" name="Google Shape;6714;p1108"/>
          <p:cNvSpPr txBox="1"/>
          <p:nvPr>
            <p:ph idx="1" type="body"/>
          </p:nvPr>
        </p:nvSpPr>
        <p:spPr>
          <a:xfrm rot="5400000">
            <a:off x="257175" y="161925"/>
            <a:ext cx="6343650" cy="6248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5" name="Google Shape;6715;p110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6" name="Google Shape;6716;p110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20" name="Shape 6720"/>
        <p:cNvGrpSpPr/>
        <p:nvPr/>
      </p:nvGrpSpPr>
      <p:grpSpPr>
        <a:xfrm>
          <a:off x="0" y="0"/>
          <a:ext cx="0" cy="0"/>
          <a:chOff x="0" y="0"/>
          <a:chExt cx="0" cy="0"/>
        </a:xfrm>
      </p:grpSpPr>
      <p:sp>
        <p:nvSpPr>
          <p:cNvPr id="6721" name="Google Shape;6721;p1110"/>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2" name="Google Shape;6722;p1110"/>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08" name="Shape 808"/>
        <p:cNvGrpSpPr/>
        <p:nvPr/>
      </p:nvGrpSpPr>
      <p:grpSpPr>
        <a:xfrm>
          <a:off x="0" y="0"/>
          <a:ext cx="0" cy="0"/>
          <a:chOff x="0" y="0"/>
          <a:chExt cx="0" cy="0"/>
        </a:xfrm>
      </p:grpSpPr>
      <p:sp>
        <p:nvSpPr>
          <p:cNvPr id="809" name="Google Shape;809;p11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0" name="Google Shape;810;p11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Char char="■"/>
              <a:defRPr sz="2800"/>
            </a:lvl2pPr>
            <a:lvl3pPr indent="-342900" lvl="2" marL="1371600" algn="l">
              <a:spcBef>
                <a:spcPts val="480"/>
              </a:spcBef>
              <a:spcAft>
                <a:spcPts val="0"/>
              </a:spcAft>
              <a:buSzPts val="1800"/>
              <a:buChar char="■"/>
              <a:defRPr sz="2400"/>
            </a:lvl3pPr>
            <a:lvl4pPr indent="-323850" lvl="3" marL="1828800" algn="l">
              <a:spcBef>
                <a:spcPts val="400"/>
              </a:spcBef>
              <a:spcAft>
                <a:spcPts val="0"/>
              </a:spcAft>
              <a:buSzPts val="1500"/>
              <a:buChar char="■"/>
              <a:defRPr sz="2000"/>
            </a:lvl4pPr>
            <a:lvl5pPr indent="-323850" lvl="4" marL="2286000" algn="l">
              <a:spcBef>
                <a:spcPts val="400"/>
              </a:spcBef>
              <a:spcAft>
                <a:spcPts val="0"/>
              </a:spcAft>
              <a:buSzPts val="1500"/>
              <a:buChar char="■"/>
              <a:defRPr sz="2000"/>
            </a:lvl5pPr>
            <a:lvl6pPr indent="-323850" lvl="5" marL="2743200" algn="l">
              <a:spcBef>
                <a:spcPts val="400"/>
              </a:spcBef>
              <a:spcAft>
                <a:spcPts val="0"/>
              </a:spcAft>
              <a:buSzPts val="1500"/>
              <a:buChar char="■"/>
              <a:defRPr sz="2000"/>
            </a:lvl6pPr>
            <a:lvl7pPr indent="-323850" lvl="6" marL="3200400" algn="l">
              <a:spcBef>
                <a:spcPts val="400"/>
              </a:spcBef>
              <a:spcAft>
                <a:spcPts val="0"/>
              </a:spcAft>
              <a:buSzPts val="1500"/>
              <a:buChar char="■"/>
              <a:defRPr sz="2000"/>
            </a:lvl7pPr>
            <a:lvl8pPr indent="-323850" lvl="7" marL="3657600" algn="l">
              <a:spcBef>
                <a:spcPts val="400"/>
              </a:spcBef>
              <a:spcAft>
                <a:spcPts val="0"/>
              </a:spcAft>
              <a:buSzPts val="1500"/>
              <a:buChar char="■"/>
              <a:defRPr sz="2000"/>
            </a:lvl8pPr>
            <a:lvl9pPr indent="-323850" lvl="8" marL="4114800" algn="l">
              <a:spcBef>
                <a:spcPts val="400"/>
              </a:spcBef>
              <a:spcAft>
                <a:spcPts val="0"/>
              </a:spcAft>
              <a:buSzPts val="1500"/>
              <a:buChar char="■"/>
              <a:defRPr sz="2000"/>
            </a:lvl9pPr>
          </a:lstStyle>
          <a:p/>
        </p:txBody>
      </p:sp>
      <p:sp>
        <p:nvSpPr>
          <p:cNvPr id="811" name="Google Shape;811;p11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2" name="Google Shape;812;p11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 name="Google Shape;813;p11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 name="Google Shape;814;p1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723" name="Shape 6723"/>
        <p:cNvGrpSpPr/>
        <p:nvPr/>
      </p:nvGrpSpPr>
      <p:grpSpPr>
        <a:xfrm>
          <a:off x="0" y="0"/>
          <a:ext cx="0" cy="0"/>
          <a:chOff x="0" y="0"/>
          <a:chExt cx="0" cy="0"/>
        </a:xfrm>
      </p:grpSpPr>
      <p:sp>
        <p:nvSpPr>
          <p:cNvPr id="6724" name="Google Shape;6724;p1111"/>
          <p:cNvSpPr txBox="1"/>
          <p:nvPr>
            <p:ph type="ctrTitle"/>
          </p:nvPr>
        </p:nvSpPr>
        <p:spPr>
          <a:xfrm>
            <a:off x="1143000" y="1122998"/>
            <a:ext cx="6858000" cy="2387442"/>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5" name="Google Shape;6725;p1111"/>
          <p:cNvSpPr txBox="1"/>
          <p:nvPr>
            <p:ph idx="1" type="subTitle"/>
          </p:nvPr>
        </p:nvSpPr>
        <p:spPr>
          <a:xfrm>
            <a:off x="1143000" y="3601879"/>
            <a:ext cx="6858000" cy="1655921"/>
          </a:xfrm>
          <a:prstGeom prst="rect">
            <a:avLst/>
          </a:prstGeom>
          <a:noFill/>
          <a:ln>
            <a:noFill/>
          </a:ln>
        </p:spPr>
        <p:txBody>
          <a:bodyPr anchorCtr="0" anchor="ctr" bIns="38100" lIns="38100" spcFirstLastPara="1" rIns="38100" wrap="square" tIns="38100">
            <a:noAutofit/>
          </a:bodyPr>
          <a:lstStyle>
            <a:lvl1pPr lvl="0" algn="ctr">
              <a:spcBef>
                <a:spcPts val="1620"/>
              </a:spcBef>
              <a:spcAft>
                <a:spcPts val="0"/>
              </a:spcAft>
              <a:buClr>
                <a:schemeClr val="dk1"/>
              </a:buClr>
              <a:buSzPts val="3694"/>
              <a:buNone/>
              <a:defRPr sz="2160"/>
            </a:lvl1pPr>
            <a:lvl2pPr lvl="1" algn="ctr">
              <a:spcBef>
                <a:spcPts val="1620"/>
              </a:spcBef>
              <a:spcAft>
                <a:spcPts val="0"/>
              </a:spcAft>
              <a:buClr>
                <a:schemeClr val="dk1"/>
              </a:buClr>
              <a:buSzPts val="3078"/>
              <a:buNone/>
              <a:defRPr sz="1800"/>
            </a:lvl2pPr>
            <a:lvl3pPr lvl="2" algn="ctr">
              <a:spcBef>
                <a:spcPts val="1620"/>
              </a:spcBef>
              <a:spcAft>
                <a:spcPts val="0"/>
              </a:spcAft>
              <a:buClr>
                <a:schemeClr val="dk1"/>
              </a:buClr>
              <a:buSzPts val="2770"/>
              <a:buNone/>
              <a:defRPr sz="1620"/>
            </a:lvl3pPr>
            <a:lvl4pPr lvl="3" algn="ctr">
              <a:spcBef>
                <a:spcPts val="1620"/>
              </a:spcBef>
              <a:spcAft>
                <a:spcPts val="0"/>
              </a:spcAft>
              <a:buClr>
                <a:schemeClr val="dk1"/>
              </a:buClr>
              <a:buSzPts val="2462"/>
              <a:buNone/>
              <a:defRPr sz="1440"/>
            </a:lvl4pPr>
            <a:lvl5pPr lvl="4" algn="ctr">
              <a:spcBef>
                <a:spcPts val="1620"/>
              </a:spcBef>
              <a:spcAft>
                <a:spcPts val="0"/>
              </a:spcAft>
              <a:buClr>
                <a:schemeClr val="dk1"/>
              </a:buClr>
              <a:buSzPts val="2462"/>
              <a:buNone/>
              <a:defRPr sz="1440"/>
            </a:lvl5pPr>
            <a:lvl6pPr lvl="5" algn="ctr">
              <a:lnSpc>
                <a:spcPct val="90000"/>
              </a:lnSpc>
              <a:spcBef>
                <a:spcPts val="450"/>
              </a:spcBef>
              <a:spcAft>
                <a:spcPts val="0"/>
              </a:spcAft>
              <a:buClr>
                <a:schemeClr val="dk1"/>
              </a:buClr>
              <a:buSzPts val="1440"/>
              <a:buNone/>
              <a:defRPr sz="1440"/>
            </a:lvl6pPr>
            <a:lvl7pPr lvl="6" algn="ctr">
              <a:lnSpc>
                <a:spcPct val="90000"/>
              </a:lnSpc>
              <a:spcBef>
                <a:spcPts val="450"/>
              </a:spcBef>
              <a:spcAft>
                <a:spcPts val="0"/>
              </a:spcAft>
              <a:buClr>
                <a:schemeClr val="dk1"/>
              </a:buClr>
              <a:buSzPts val="1440"/>
              <a:buNone/>
              <a:defRPr sz="1440"/>
            </a:lvl7pPr>
            <a:lvl8pPr lvl="7" algn="ctr">
              <a:lnSpc>
                <a:spcPct val="90000"/>
              </a:lnSpc>
              <a:spcBef>
                <a:spcPts val="450"/>
              </a:spcBef>
              <a:spcAft>
                <a:spcPts val="0"/>
              </a:spcAft>
              <a:buClr>
                <a:schemeClr val="dk1"/>
              </a:buClr>
              <a:buSzPts val="1440"/>
              <a:buNone/>
              <a:defRPr sz="1440"/>
            </a:lvl8pPr>
            <a:lvl9pPr lvl="8" algn="ctr">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26" name="Shape 6726"/>
        <p:cNvGrpSpPr/>
        <p:nvPr/>
      </p:nvGrpSpPr>
      <p:grpSpPr>
        <a:xfrm>
          <a:off x="0" y="0"/>
          <a:ext cx="0" cy="0"/>
          <a:chOff x="0" y="0"/>
          <a:chExt cx="0" cy="0"/>
        </a:xfrm>
      </p:grpSpPr>
      <p:sp>
        <p:nvSpPr>
          <p:cNvPr id="6727" name="Google Shape;6727;p1112"/>
          <p:cNvSpPr txBox="1"/>
          <p:nvPr>
            <p:ph type="title"/>
          </p:nvPr>
        </p:nvSpPr>
        <p:spPr>
          <a:xfrm>
            <a:off x="624364" y="1710214"/>
            <a:ext cx="7886700" cy="2851785"/>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8" name="Google Shape;6728;p1112"/>
          <p:cNvSpPr txBox="1"/>
          <p:nvPr>
            <p:ph idx="1" type="body"/>
          </p:nvPr>
        </p:nvSpPr>
        <p:spPr>
          <a:xfrm>
            <a:off x="624364" y="4589145"/>
            <a:ext cx="7886700" cy="1500188"/>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3694"/>
              <a:buNone/>
              <a:defRPr sz="2160"/>
            </a:lvl1pPr>
            <a:lvl2pPr indent="-228600" lvl="1" marL="914400" algn="l">
              <a:spcBef>
                <a:spcPts val="1620"/>
              </a:spcBef>
              <a:spcAft>
                <a:spcPts val="0"/>
              </a:spcAft>
              <a:buClr>
                <a:schemeClr val="dk1"/>
              </a:buClr>
              <a:buSzPts val="3078"/>
              <a:buNone/>
              <a:defRPr sz="1800"/>
            </a:lvl2pPr>
            <a:lvl3pPr indent="-228600" lvl="2" marL="1371600" algn="l">
              <a:spcBef>
                <a:spcPts val="1620"/>
              </a:spcBef>
              <a:spcAft>
                <a:spcPts val="0"/>
              </a:spcAft>
              <a:buClr>
                <a:schemeClr val="dk1"/>
              </a:buClr>
              <a:buSzPts val="2770"/>
              <a:buNone/>
              <a:defRPr sz="1620"/>
            </a:lvl3pPr>
            <a:lvl4pPr indent="-228600" lvl="3" marL="1828800" algn="l">
              <a:spcBef>
                <a:spcPts val="1620"/>
              </a:spcBef>
              <a:spcAft>
                <a:spcPts val="0"/>
              </a:spcAft>
              <a:buClr>
                <a:schemeClr val="dk1"/>
              </a:buClr>
              <a:buSzPts val="2462"/>
              <a:buNone/>
              <a:defRPr sz="1440"/>
            </a:lvl4pPr>
            <a:lvl5pPr indent="-228600" lvl="4" marL="2286000" algn="l">
              <a:spcBef>
                <a:spcPts val="1620"/>
              </a:spcBef>
              <a:spcAft>
                <a:spcPts val="0"/>
              </a:spcAft>
              <a:buClr>
                <a:schemeClr val="dk1"/>
              </a:buClr>
              <a:buSzPts val="2462"/>
              <a:buNone/>
              <a:defRPr sz="1440"/>
            </a:lvl5pPr>
            <a:lvl6pPr indent="-228600" lvl="5" marL="2743200" algn="l">
              <a:lnSpc>
                <a:spcPct val="90000"/>
              </a:lnSpc>
              <a:spcBef>
                <a:spcPts val="450"/>
              </a:spcBef>
              <a:spcAft>
                <a:spcPts val="0"/>
              </a:spcAft>
              <a:buClr>
                <a:schemeClr val="dk1"/>
              </a:buClr>
              <a:buSzPts val="1440"/>
              <a:buNone/>
              <a:defRPr sz="1440"/>
            </a:lvl6pPr>
            <a:lvl7pPr indent="-228600" lvl="6" marL="3200400" algn="l">
              <a:lnSpc>
                <a:spcPct val="90000"/>
              </a:lnSpc>
              <a:spcBef>
                <a:spcPts val="450"/>
              </a:spcBef>
              <a:spcAft>
                <a:spcPts val="0"/>
              </a:spcAft>
              <a:buClr>
                <a:schemeClr val="dk1"/>
              </a:buClr>
              <a:buSzPts val="1440"/>
              <a:buNone/>
              <a:defRPr sz="1440"/>
            </a:lvl7pPr>
            <a:lvl8pPr indent="-228600" lvl="7" marL="3657600" algn="l">
              <a:lnSpc>
                <a:spcPct val="90000"/>
              </a:lnSpc>
              <a:spcBef>
                <a:spcPts val="450"/>
              </a:spcBef>
              <a:spcAft>
                <a:spcPts val="0"/>
              </a:spcAft>
              <a:buClr>
                <a:schemeClr val="dk1"/>
              </a:buClr>
              <a:buSzPts val="1440"/>
              <a:buNone/>
              <a:defRPr sz="1440"/>
            </a:lvl8pPr>
            <a:lvl9pPr indent="-228600" lvl="8" marL="4114800" algn="l">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29" name="Shape 6729"/>
        <p:cNvGrpSpPr/>
        <p:nvPr/>
      </p:nvGrpSpPr>
      <p:grpSpPr>
        <a:xfrm>
          <a:off x="0" y="0"/>
          <a:ext cx="0" cy="0"/>
          <a:chOff x="0" y="0"/>
          <a:chExt cx="0" cy="0"/>
        </a:xfrm>
      </p:grpSpPr>
      <p:sp>
        <p:nvSpPr>
          <p:cNvPr id="6730" name="Google Shape;6730;p1113"/>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1" name="Google Shape;6731;p1113"/>
          <p:cNvSpPr txBox="1"/>
          <p:nvPr>
            <p:ph idx="1" type="body"/>
          </p:nvPr>
        </p:nvSpPr>
        <p:spPr>
          <a:xfrm>
            <a:off x="89154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2" name="Google Shape;6732;p1113"/>
          <p:cNvSpPr txBox="1"/>
          <p:nvPr>
            <p:ph idx="2" type="body"/>
          </p:nvPr>
        </p:nvSpPr>
        <p:spPr>
          <a:xfrm>
            <a:off x="464058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33" name="Shape 6733"/>
        <p:cNvGrpSpPr/>
        <p:nvPr/>
      </p:nvGrpSpPr>
      <p:grpSpPr>
        <a:xfrm>
          <a:off x="0" y="0"/>
          <a:ext cx="0" cy="0"/>
          <a:chOff x="0" y="0"/>
          <a:chExt cx="0" cy="0"/>
        </a:xfrm>
      </p:grpSpPr>
      <p:sp>
        <p:nvSpPr>
          <p:cNvPr id="6734" name="Google Shape;6734;p1114"/>
          <p:cNvSpPr txBox="1"/>
          <p:nvPr>
            <p:ph type="title"/>
          </p:nvPr>
        </p:nvSpPr>
        <p:spPr>
          <a:xfrm>
            <a:off x="630079" y="365760"/>
            <a:ext cx="7886700" cy="1324452"/>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5" name="Google Shape;6735;p1114"/>
          <p:cNvSpPr txBox="1"/>
          <p:nvPr>
            <p:ph idx="1" type="body"/>
          </p:nvPr>
        </p:nvSpPr>
        <p:spPr>
          <a:xfrm>
            <a:off x="630079" y="1681639"/>
            <a:ext cx="3867626"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6" name="Google Shape;6736;p1114"/>
          <p:cNvSpPr txBox="1"/>
          <p:nvPr>
            <p:ph idx="2" type="body"/>
          </p:nvPr>
        </p:nvSpPr>
        <p:spPr>
          <a:xfrm>
            <a:off x="630079" y="2504599"/>
            <a:ext cx="3867626"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7" name="Google Shape;6737;p1114"/>
          <p:cNvSpPr txBox="1"/>
          <p:nvPr>
            <p:ph idx="3" type="body"/>
          </p:nvPr>
        </p:nvSpPr>
        <p:spPr>
          <a:xfrm>
            <a:off x="4629150" y="1681639"/>
            <a:ext cx="3887629"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8" name="Google Shape;6738;p1114"/>
          <p:cNvSpPr txBox="1"/>
          <p:nvPr>
            <p:ph idx="4" type="body"/>
          </p:nvPr>
        </p:nvSpPr>
        <p:spPr>
          <a:xfrm>
            <a:off x="4629150" y="2504599"/>
            <a:ext cx="3887629"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39" name="Shape 6739"/>
        <p:cNvGrpSpPr/>
        <p:nvPr/>
      </p:nvGrpSpPr>
      <p:grpSpPr>
        <a:xfrm>
          <a:off x="0" y="0"/>
          <a:ext cx="0" cy="0"/>
          <a:chOff x="0" y="0"/>
          <a:chExt cx="0" cy="0"/>
        </a:xfrm>
      </p:grpSpPr>
      <p:sp>
        <p:nvSpPr>
          <p:cNvPr id="6740" name="Google Shape;6740;p1115"/>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41" name="Shape 6741"/>
        <p:cNvGrpSpPr/>
        <p:nvPr/>
      </p:nvGrpSpPr>
      <p:grpSpPr>
        <a:xfrm>
          <a:off x="0" y="0"/>
          <a:ext cx="0" cy="0"/>
          <a:chOff x="0" y="0"/>
          <a:chExt cx="0" cy="0"/>
        </a:xfrm>
      </p:grpSpPr>
    </p:spTree>
  </p:cSld>
  <p:clrMapOvr>
    <a:masterClrMapping/>
  </p:clrMapOvr>
</p:sldLayout>
</file>

<file path=ppt/slideLayouts/slideLayout10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742" name="Shape 6742"/>
        <p:cNvGrpSpPr/>
        <p:nvPr/>
      </p:nvGrpSpPr>
      <p:grpSpPr>
        <a:xfrm>
          <a:off x="0" y="0"/>
          <a:ext cx="0" cy="0"/>
          <a:chOff x="0" y="0"/>
          <a:chExt cx="0" cy="0"/>
        </a:xfrm>
      </p:grpSpPr>
      <p:sp>
        <p:nvSpPr>
          <p:cNvPr id="6743" name="Google Shape;6743;p1117"/>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4" name="Google Shape;6744;p1117"/>
          <p:cNvSpPr txBox="1"/>
          <p:nvPr>
            <p:ph idx="1" type="body"/>
          </p:nvPr>
        </p:nvSpPr>
        <p:spPr>
          <a:xfrm>
            <a:off x="3887629" y="987267"/>
            <a:ext cx="4629150" cy="4873466"/>
          </a:xfrm>
          <a:prstGeom prst="rect">
            <a:avLst/>
          </a:prstGeom>
          <a:noFill/>
          <a:ln>
            <a:noFill/>
          </a:ln>
        </p:spPr>
        <p:txBody>
          <a:bodyPr anchorCtr="0" anchor="ctr" bIns="38100" lIns="38100" spcFirstLastPara="1" rIns="38100" wrap="square" tIns="38100">
            <a:noAutofit/>
          </a:bodyPr>
          <a:lstStyle>
            <a:lvl1pPr indent="-541324" lvl="0" marL="457200" algn="l">
              <a:spcBef>
                <a:spcPts val="1620"/>
              </a:spcBef>
              <a:spcAft>
                <a:spcPts val="0"/>
              </a:spcAft>
              <a:buClr>
                <a:schemeClr val="dk1"/>
              </a:buClr>
              <a:buSzPts val="4925"/>
              <a:buChar char="•"/>
              <a:defRPr sz="2880"/>
            </a:lvl1pPr>
            <a:lvl2pPr indent="-502234" lvl="1" marL="914400" algn="l">
              <a:spcBef>
                <a:spcPts val="1620"/>
              </a:spcBef>
              <a:spcAft>
                <a:spcPts val="0"/>
              </a:spcAft>
              <a:buClr>
                <a:schemeClr val="dk1"/>
              </a:buClr>
              <a:buSzPts val="4309"/>
              <a:buChar char="•"/>
              <a:defRPr sz="2520"/>
            </a:lvl2pPr>
            <a:lvl3pPr indent="-463143" lvl="2" marL="1371600" algn="l">
              <a:spcBef>
                <a:spcPts val="1620"/>
              </a:spcBef>
              <a:spcAft>
                <a:spcPts val="0"/>
              </a:spcAft>
              <a:buClr>
                <a:schemeClr val="dk1"/>
              </a:buClr>
              <a:buSzPts val="3694"/>
              <a:buChar char="•"/>
              <a:defRPr sz="2160"/>
            </a:lvl3pPr>
            <a:lvl4pPr indent="-424053" lvl="3" marL="1828800" algn="l">
              <a:spcBef>
                <a:spcPts val="1620"/>
              </a:spcBef>
              <a:spcAft>
                <a:spcPts val="0"/>
              </a:spcAft>
              <a:buClr>
                <a:schemeClr val="dk1"/>
              </a:buClr>
              <a:buSzPts val="3078"/>
              <a:buChar char="•"/>
              <a:defRPr sz="1800"/>
            </a:lvl4pPr>
            <a:lvl5pPr indent="-424053" lvl="4" marL="2286000" algn="l">
              <a:spcBef>
                <a:spcPts val="1620"/>
              </a:spcBef>
              <a:spcAft>
                <a:spcPts val="0"/>
              </a:spcAft>
              <a:buClr>
                <a:schemeClr val="dk1"/>
              </a:buClr>
              <a:buSzPts val="3078"/>
              <a:buChar char="•"/>
              <a:defRPr sz="1800"/>
            </a:lvl5pPr>
            <a:lvl6pPr indent="-342900" lvl="5" marL="2743200" algn="l">
              <a:lnSpc>
                <a:spcPct val="90000"/>
              </a:lnSpc>
              <a:spcBef>
                <a:spcPts val="450"/>
              </a:spcBef>
              <a:spcAft>
                <a:spcPts val="0"/>
              </a:spcAft>
              <a:buClr>
                <a:schemeClr val="dk1"/>
              </a:buClr>
              <a:buSzPts val="1800"/>
              <a:buChar char="•"/>
              <a:defRPr sz="1800"/>
            </a:lvl6pPr>
            <a:lvl7pPr indent="-342900" lvl="6" marL="3200400" algn="l">
              <a:lnSpc>
                <a:spcPct val="90000"/>
              </a:lnSpc>
              <a:spcBef>
                <a:spcPts val="450"/>
              </a:spcBef>
              <a:spcAft>
                <a:spcPts val="0"/>
              </a:spcAft>
              <a:buClr>
                <a:schemeClr val="dk1"/>
              </a:buClr>
              <a:buSzPts val="1800"/>
              <a:buChar char="•"/>
              <a:defRPr sz="1800"/>
            </a:lvl7pPr>
            <a:lvl8pPr indent="-342900" lvl="7" marL="3657600" algn="l">
              <a:lnSpc>
                <a:spcPct val="90000"/>
              </a:lnSpc>
              <a:spcBef>
                <a:spcPts val="450"/>
              </a:spcBef>
              <a:spcAft>
                <a:spcPts val="0"/>
              </a:spcAft>
              <a:buClr>
                <a:schemeClr val="dk1"/>
              </a:buClr>
              <a:buSzPts val="1800"/>
              <a:buChar char="•"/>
              <a:defRPr sz="1800"/>
            </a:lvl8pPr>
            <a:lvl9pPr indent="-342900" lvl="8" marL="4114800" algn="l">
              <a:lnSpc>
                <a:spcPct val="90000"/>
              </a:lnSpc>
              <a:spcBef>
                <a:spcPts val="450"/>
              </a:spcBef>
              <a:spcAft>
                <a:spcPts val="0"/>
              </a:spcAft>
              <a:buClr>
                <a:schemeClr val="dk1"/>
              </a:buClr>
              <a:buSzPts val="1800"/>
              <a:buChar char="•"/>
              <a:defRPr sz="1800"/>
            </a:lvl9pPr>
          </a:lstStyle>
          <a:p/>
        </p:txBody>
      </p:sp>
      <p:sp>
        <p:nvSpPr>
          <p:cNvPr id="6745" name="Google Shape;6745;p1117"/>
          <p:cNvSpPr txBox="1"/>
          <p:nvPr>
            <p:ph idx="2"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46" name="Shape 6746"/>
        <p:cNvGrpSpPr/>
        <p:nvPr/>
      </p:nvGrpSpPr>
      <p:grpSpPr>
        <a:xfrm>
          <a:off x="0" y="0"/>
          <a:ext cx="0" cy="0"/>
          <a:chOff x="0" y="0"/>
          <a:chExt cx="0" cy="0"/>
        </a:xfrm>
      </p:grpSpPr>
      <p:sp>
        <p:nvSpPr>
          <p:cNvPr id="6747" name="Google Shape;6747;p1118"/>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8" name="Google Shape;6748;p1118"/>
          <p:cNvSpPr/>
          <p:nvPr>
            <p:ph idx="2" type="pic"/>
          </p:nvPr>
        </p:nvSpPr>
        <p:spPr>
          <a:xfrm>
            <a:off x="3887629" y="987267"/>
            <a:ext cx="4629150" cy="4873466"/>
          </a:xfrm>
          <a:prstGeom prst="rect">
            <a:avLst/>
          </a:prstGeom>
          <a:noFill/>
          <a:ln>
            <a:noFill/>
          </a:ln>
        </p:spPr>
      </p:sp>
      <p:sp>
        <p:nvSpPr>
          <p:cNvPr id="6749" name="Google Shape;6749;p1118"/>
          <p:cNvSpPr txBox="1"/>
          <p:nvPr>
            <p:ph idx="1"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50" name="Shape 6750"/>
        <p:cNvGrpSpPr/>
        <p:nvPr/>
      </p:nvGrpSpPr>
      <p:grpSpPr>
        <a:xfrm>
          <a:off x="0" y="0"/>
          <a:ext cx="0" cy="0"/>
          <a:chOff x="0" y="0"/>
          <a:chExt cx="0" cy="0"/>
        </a:xfrm>
      </p:grpSpPr>
      <p:sp>
        <p:nvSpPr>
          <p:cNvPr id="6751" name="Google Shape;6751;p111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2" name="Google Shape;6752;p1119"/>
          <p:cNvSpPr txBox="1"/>
          <p:nvPr>
            <p:ph idx="1" type="body"/>
          </p:nvPr>
        </p:nvSpPr>
        <p:spPr>
          <a:xfrm rot="5400000">
            <a:off x="2560320" y="274320"/>
            <a:ext cx="4023360" cy="736092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53" name="Shape 6753"/>
        <p:cNvGrpSpPr/>
        <p:nvPr/>
      </p:nvGrpSpPr>
      <p:grpSpPr>
        <a:xfrm>
          <a:off x="0" y="0"/>
          <a:ext cx="0" cy="0"/>
          <a:chOff x="0" y="0"/>
          <a:chExt cx="0" cy="0"/>
        </a:xfrm>
      </p:grpSpPr>
      <p:sp>
        <p:nvSpPr>
          <p:cNvPr id="6754" name="Google Shape;6754;p1120"/>
          <p:cNvSpPr txBox="1"/>
          <p:nvPr>
            <p:ph type="title"/>
          </p:nvPr>
        </p:nvSpPr>
        <p:spPr>
          <a:xfrm rot="5400000">
            <a:off x="4440555" y="2154555"/>
            <a:ext cx="5783580" cy="184023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5" name="Google Shape;6755;p1120"/>
          <p:cNvSpPr txBox="1"/>
          <p:nvPr>
            <p:ph idx="1" type="body"/>
          </p:nvPr>
        </p:nvSpPr>
        <p:spPr>
          <a:xfrm rot="5400000">
            <a:off x="691515" y="382905"/>
            <a:ext cx="5783580" cy="538353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15" name="Shape 815"/>
        <p:cNvGrpSpPr/>
        <p:nvPr/>
      </p:nvGrpSpPr>
      <p:grpSpPr>
        <a:xfrm>
          <a:off x="0" y="0"/>
          <a:ext cx="0" cy="0"/>
          <a:chOff x="0" y="0"/>
          <a:chExt cx="0" cy="0"/>
        </a:xfrm>
      </p:grpSpPr>
      <p:sp>
        <p:nvSpPr>
          <p:cNvPr id="816" name="Google Shape;816;p11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 name="Google Shape;817;p112"/>
          <p:cNvSpPr/>
          <p:nvPr>
            <p:ph idx="2" type="pic"/>
          </p:nvPr>
        </p:nvSpPr>
        <p:spPr>
          <a:xfrm>
            <a:off x="1792288" y="612775"/>
            <a:ext cx="5486400" cy="4114800"/>
          </a:xfrm>
          <a:prstGeom prst="rect">
            <a:avLst/>
          </a:prstGeom>
          <a:noFill/>
          <a:ln>
            <a:noFill/>
          </a:ln>
        </p:spPr>
      </p:sp>
      <p:sp>
        <p:nvSpPr>
          <p:cNvPr id="818" name="Google Shape;818;p11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9" name="Google Shape;819;p1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 name="Google Shape;820;p1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 name="Google Shape;821;p1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67" name="Shape 6767"/>
        <p:cNvGrpSpPr/>
        <p:nvPr/>
      </p:nvGrpSpPr>
      <p:grpSpPr>
        <a:xfrm>
          <a:off x="0" y="0"/>
          <a:ext cx="0" cy="0"/>
          <a:chOff x="0" y="0"/>
          <a:chExt cx="0" cy="0"/>
        </a:xfrm>
      </p:grpSpPr>
      <p:sp>
        <p:nvSpPr>
          <p:cNvPr id="6768" name="Google Shape;6768;p1122"/>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69" name="Google Shape;6769;p1122"/>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0" name="Google Shape;6770;p1122"/>
          <p:cNvSpPr txBox="1"/>
          <p:nvPr>
            <p:ph idx="2" type="body"/>
          </p:nvPr>
        </p:nvSpPr>
        <p:spPr>
          <a:xfrm>
            <a:off x="47625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1" name="Google Shape;6771;p112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gradFill>
          <a:gsLst>
            <a:gs pos="0">
              <a:schemeClr val="folHlink"/>
            </a:gs>
            <a:gs pos="100000">
              <a:srgbClr val="003300"/>
            </a:gs>
          </a:gsLst>
          <a:lin ang="5400000" scaled="0"/>
        </a:gradFill>
      </p:bgPr>
    </p:bg>
    <p:spTree>
      <p:nvGrpSpPr>
        <p:cNvPr id="6772" name="Shape 6772"/>
        <p:cNvGrpSpPr/>
        <p:nvPr/>
      </p:nvGrpSpPr>
      <p:grpSpPr>
        <a:xfrm>
          <a:off x="0" y="0"/>
          <a:ext cx="0" cy="0"/>
          <a:chOff x="0" y="0"/>
          <a:chExt cx="0" cy="0"/>
        </a:xfrm>
      </p:grpSpPr>
      <p:sp>
        <p:nvSpPr>
          <p:cNvPr id="6773" name="Google Shape;6773;p1123"/>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74" name="Google Shape;6774;p1123"/>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000">
              <a:solidFill>
                <a:schemeClr val="lt1"/>
              </a:solidFill>
              <a:latin typeface="Century Schoolbook"/>
              <a:ea typeface="Century Schoolbook"/>
              <a:cs typeface="Century Schoolbook"/>
              <a:sym typeface="Century Schoolbook"/>
            </a:endParaRPr>
          </a:p>
        </p:txBody>
      </p:sp>
      <p:sp>
        <p:nvSpPr>
          <p:cNvPr id="6775" name="Google Shape;6775;p1123"/>
          <p:cNvSpPr txBox="1"/>
          <p:nvPr>
            <p:ph type="ctrTitle"/>
          </p:nvPr>
        </p:nvSpPr>
        <p:spPr>
          <a:xfrm>
            <a:off x="914400" y="1828800"/>
            <a:ext cx="77724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sz="48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76" name="Google Shape;6776;p1123"/>
          <p:cNvSpPr txBox="1"/>
          <p:nvPr>
            <p:ph idx="1" type="subTitle"/>
          </p:nvPr>
        </p:nvSpPr>
        <p:spPr>
          <a:xfrm>
            <a:off x="914400" y="3200400"/>
            <a:ext cx="6400800" cy="1524000"/>
          </a:xfrm>
          <a:prstGeom prst="rect">
            <a:avLst/>
          </a:prstGeom>
          <a:noFill/>
          <a:ln>
            <a:noFill/>
          </a:ln>
        </p:spPr>
        <p:txBody>
          <a:bodyPr anchorCtr="0" anchor="t" bIns="45700" lIns="91425" spcFirstLastPara="1" rIns="91425" wrap="square" tIns="45700">
            <a:noAutofit/>
          </a:bodyPr>
          <a:lstStyle>
            <a:lvl1pPr lvl="0" algn="l">
              <a:spcBef>
                <a:spcPts val="1800"/>
              </a:spcBef>
              <a:spcAft>
                <a:spcPts val="0"/>
              </a:spcAft>
              <a:buSzPts val="3000"/>
              <a:buFont typeface="Garamond"/>
              <a:buNone/>
              <a:defRPr/>
            </a:lvl1pPr>
            <a:lvl2pPr lvl="1" algn="l">
              <a:spcBef>
                <a:spcPts val="720"/>
              </a:spcBef>
              <a:spcAft>
                <a:spcPts val="0"/>
              </a:spcAft>
              <a:buSzPts val="1800"/>
              <a:buChar char="–"/>
              <a:defRPr/>
            </a:lvl2pPr>
            <a:lvl3pPr lvl="2" algn="l">
              <a:lnSpc>
                <a:spcPct val="95000"/>
              </a:lnSpc>
              <a:spcBef>
                <a:spcPts val="630"/>
              </a:spcBef>
              <a:spcAft>
                <a:spcPts val="0"/>
              </a:spcAft>
              <a:buSzPts val="1800"/>
              <a:buChar char="•"/>
              <a:defRPr/>
            </a:lvl3pPr>
            <a:lvl4pPr lvl="3" algn="l">
              <a:lnSpc>
                <a:spcPct val="75000"/>
              </a:lnSpc>
              <a:spcBef>
                <a:spcPts val="540"/>
              </a:spcBef>
              <a:spcAft>
                <a:spcPts val="0"/>
              </a:spcAft>
              <a:buSzPts val="1800"/>
              <a:buChar char="–"/>
              <a:defRPr/>
            </a:lvl4pPr>
            <a:lvl5pPr lvl="4" algn="l">
              <a:lnSpc>
                <a:spcPct val="75000"/>
              </a:lnSpc>
              <a:spcBef>
                <a:spcPts val="54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pic>
        <p:nvPicPr>
          <p:cNvPr id="6777" name="Google Shape;6777;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
        <p:nvSpPr>
          <p:cNvPr id="6778" name="Google Shape;6778;p1123"/>
          <p:cNvSpPr/>
          <p:nvPr/>
        </p:nvSpPr>
        <p:spPr>
          <a:xfrm>
            <a:off x="838200" y="6248400"/>
            <a:ext cx="59436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
        <p:nvSpPr>
          <p:cNvPr id="6779" name="Google Shape;6779;p1123"/>
          <p:cNvSpPr/>
          <p:nvPr/>
        </p:nvSpPr>
        <p:spPr>
          <a:xfrm>
            <a:off x="6858000" y="64770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pic>
        <p:nvPicPr>
          <p:cNvPr id="6780" name="Google Shape;6780;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Tree>
  </p:cSld>
  <p:clrMapOvr>
    <a:masterClrMapping/>
  </p:clrMapOvr>
</p:sldLayout>
</file>

<file path=ppt/slideLayouts/slideLayout10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81" name="Shape 6781"/>
        <p:cNvGrpSpPr/>
        <p:nvPr/>
      </p:nvGrpSpPr>
      <p:grpSpPr>
        <a:xfrm>
          <a:off x="0" y="0"/>
          <a:ext cx="0" cy="0"/>
          <a:chOff x="0" y="0"/>
          <a:chExt cx="0" cy="0"/>
        </a:xfrm>
      </p:grpSpPr>
      <p:sp>
        <p:nvSpPr>
          <p:cNvPr id="6782" name="Google Shape;6782;p112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3" name="Google Shape;6783;p1124"/>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84" name="Google Shape;6784;p112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85" name="Shape 6785"/>
        <p:cNvGrpSpPr/>
        <p:nvPr/>
      </p:nvGrpSpPr>
      <p:grpSpPr>
        <a:xfrm>
          <a:off x="0" y="0"/>
          <a:ext cx="0" cy="0"/>
          <a:chOff x="0" y="0"/>
          <a:chExt cx="0" cy="0"/>
        </a:xfrm>
      </p:grpSpPr>
      <p:sp>
        <p:nvSpPr>
          <p:cNvPr id="6786" name="Google Shape;6786;p112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7" name="Google Shape;6787;p112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440"/>
              </a:spcBef>
              <a:spcAft>
                <a:spcPts val="0"/>
              </a:spcAft>
              <a:buSzPts val="2400"/>
              <a:buFont typeface="Garamond"/>
              <a:buNone/>
              <a:defRPr sz="2400"/>
            </a:lvl1pPr>
            <a:lvl2pPr indent="-228600" lvl="1" marL="914400" algn="l">
              <a:spcBef>
                <a:spcPts val="800"/>
              </a:spcBef>
              <a:spcAft>
                <a:spcPts val="0"/>
              </a:spcAft>
              <a:buSzPts val="2000"/>
              <a:buFont typeface="Garamond"/>
              <a:buNone/>
              <a:defRPr sz="2000"/>
            </a:lvl2pPr>
            <a:lvl3pPr indent="-228600" lvl="2" marL="1371600" algn="l">
              <a:lnSpc>
                <a:spcPct val="95000"/>
              </a:lnSpc>
              <a:spcBef>
                <a:spcPts val="630"/>
              </a:spcBef>
              <a:spcAft>
                <a:spcPts val="0"/>
              </a:spcAft>
              <a:buSzPts val="1800"/>
              <a:buFont typeface="Garamond"/>
              <a:buNone/>
              <a:defRPr sz="1800"/>
            </a:lvl3pPr>
            <a:lvl4pPr indent="-228600" lvl="3" marL="1828800" algn="l">
              <a:lnSpc>
                <a:spcPct val="75000"/>
              </a:lnSpc>
              <a:spcBef>
                <a:spcPts val="480"/>
              </a:spcBef>
              <a:spcAft>
                <a:spcPts val="0"/>
              </a:spcAft>
              <a:buSzPts val="1600"/>
              <a:buFont typeface="Garamond"/>
              <a:buNone/>
              <a:defRPr sz="1600"/>
            </a:lvl4pPr>
            <a:lvl5pPr indent="-228600" lvl="4" marL="2286000" algn="l">
              <a:lnSpc>
                <a:spcPct val="75000"/>
              </a:lnSpc>
              <a:spcBef>
                <a:spcPts val="480"/>
              </a:spcBef>
              <a:spcAft>
                <a:spcPts val="0"/>
              </a:spcAft>
              <a:buSzPts val="1600"/>
              <a:buFont typeface="Garamond"/>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788" name="Google Shape;6788;p1125"/>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89" name="Shape 6789"/>
        <p:cNvGrpSpPr/>
        <p:nvPr/>
      </p:nvGrpSpPr>
      <p:grpSpPr>
        <a:xfrm>
          <a:off x="0" y="0"/>
          <a:ext cx="0" cy="0"/>
          <a:chOff x="0" y="0"/>
          <a:chExt cx="0" cy="0"/>
        </a:xfrm>
      </p:grpSpPr>
      <p:sp>
        <p:nvSpPr>
          <p:cNvPr id="6790" name="Google Shape;6790;p112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1" name="Google Shape;6791;p112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2" name="Google Shape;6792;p112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3" name="Google Shape;6793;p112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4" name="Google Shape;6794;p112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5" name="Google Shape;6795;p1126"/>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96" name="Shape 6796"/>
        <p:cNvGrpSpPr/>
        <p:nvPr/>
      </p:nvGrpSpPr>
      <p:grpSpPr>
        <a:xfrm>
          <a:off x="0" y="0"/>
          <a:ext cx="0" cy="0"/>
          <a:chOff x="0" y="0"/>
          <a:chExt cx="0" cy="0"/>
        </a:xfrm>
      </p:grpSpPr>
      <p:sp>
        <p:nvSpPr>
          <p:cNvPr id="6797" name="Google Shape;6797;p1127"/>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8" name="Google Shape;6798;p1127"/>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99" name="Shape 6799"/>
        <p:cNvGrpSpPr/>
        <p:nvPr/>
      </p:nvGrpSpPr>
      <p:grpSpPr>
        <a:xfrm>
          <a:off x="0" y="0"/>
          <a:ext cx="0" cy="0"/>
          <a:chOff x="0" y="0"/>
          <a:chExt cx="0" cy="0"/>
        </a:xfrm>
      </p:grpSpPr>
      <p:sp>
        <p:nvSpPr>
          <p:cNvPr id="6800" name="Google Shape;6800;p1128"/>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01" name="Shape 6801"/>
        <p:cNvGrpSpPr/>
        <p:nvPr/>
      </p:nvGrpSpPr>
      <p:grpSpPr>
        <a:xfrm>
          <a:off x="0" y="0"/>
          <a:ext cx="0" cy="0"/>
          <a:chOff x="0" y="0"/>
          <a:chExt cx="0" cy="0"/>
        </a:xfrm>
      </p:grpSpPr>
      <p:sp>
        <p:nvSpPr>
          <p:cNvPr id="6802" name="Google Shape;6802;p112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3" name="Google Shape;6803;p112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920"/>
              </a:spcBef>
              <a:spcAft>
                <a:spcPts val="0"/>
              </a:spcAft>
              <a:buSzPts val="3200"/>
              <a:buFont typeface="Garamond"/>
              <a:buChar char="•"/>
              <a:defRPr sz="3200"/>
            </a:lvl1pPr>
            <a:lvl2pPr indent="-406400" lvl="1" marL="914400" algn="l">
              <a:spcBef>
                <a:spcPts val="1120"/>
              </a:spcBef>
              <a:spcAft>
                <a:spcPts val="0"/>
              </a:spcAft>
              <a:buSzPts val="2800"/>
              <a:buFont typeface="Garamond"/>
              <a:buChar char="–"/>
              <a:defRPr sz="2800"/>
            </a:lvl2pPr>
            <a:lvl3pPr indent="-381000" lvl="2" marL="1371600" algn="l">
              <a:lnSpc>
                <a:spcPct val="95000"/>
              </a:lnSpc>
              <a:spcBef>
                <a:spcPts val="840"/>
              </a:spcBef>
              <a:spcAft>
                <a:spcPts val="0"/>
              </a:spcAft>
              <a:buSzPts val="2400"/>
              <a:buFont typeface="Garamond"/>
              <a:buChar char="•"/>
              <a:defRPr sz="2400"/>
            </a:lvl3pPr>
            <a:lvl4pPr indent="-355600" lvl="3" marL="1828800" algn="l">
              <a:lnSpc>
                <a:spcPct val="75000"/>
              </a:lnSpc>
              <a:spcBef>
                <a:spcPts val="600"/>
              </a:spcBef>
              <a:spcAft>
                <a:spcPts val="0"/>
              </a:spcAft>
              <a:buSzPts val="2000"/>
              <a:buFont typeface="Garamond"/>
              <a:buChar char="–"/>
              <a:defRPr sz="2000"/>
            </a:lvl4pPr>
            <a:lvl5pPr indent="-355600" lvl="4" marL="2286000" algn="l">
              <a:lnSpc>
                <a:spcPct val="75000"/>
              </a:lnSpc>
              <a:spcBef>
                <a:spcPts val="600"/>
              </a:spcBef>
              <a:spcAft>
                <a:spcPts val="0"/>
              </a:spcAft>
              <a:buSzPts val="2000"/>
              <a:buFont typeface="Garamond"/>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804" name="Google Shape;6804;p112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05" name="Google Shape;6805;p1129"/>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806" name="Shape 6806"/>
        <p:cNvGrpSpPr/>
        <p:nvPr/>
      </p:nvGrpSpPr>
      <p:grpSpPr>
        <a:xfrm>
          <a:off x="0" y="0"/>
          <a:ext cx="0" cy="0"/>
          <a:chOff x="0" y="0"/>
          <a:chExt cx="0" cy="0"/>
        </a:xfrm>
      </p:grpSpPr>
      <p:sp>
        <p:nvSpPr>
          <p:cNvPr id="6807" name="Google Shape;6807;p113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8" name="Google Shape;6808;p1130"/>
          <p:cNvSpPr/>
          <p:nvPr>
            <p:ph idx="2" type="pic"/>
          </p:nvPr>
        </p:nvSpPr>
        <p:spPr>
          <a:xfrm>
            <a:off x="3887788" y="987425"/>
            <a:ext cx="4629150" cy="4873625"/>
          </a:xfrm>
          <a:prstGeom prst="rect">
            <a:avLst/>
          </a:prstGeom>
          <a:noFill/>
          <a:ln>
            <a:noFill/>
          </a:ln>
        </p:spPr>
      </p:sp>
      <p:sp>
        <p:nvSpPr>
          <p:cNvPr id="6809" name="Google Shape;6809;p113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10" name="Google Shape;6810;p1130"/>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811" name="Shape 6811"/>
        <p:cNvGrpSpPr/>
        <p:nvPr/>
      </p:nvGrpSpPr>
      <p:grpSpPr>
        <a:xfrm>
          <a:off x="0" y="0"/>
          <a:ext cx="0" cy="0"/>
          <a:chOff x="0" y="0"/>
          <a:chExt cx="0" cy="0"/>
        </a:xfrm>
      </p:grpSpPr>
      <p:sp>
        <p:nvSpPr>
          <p:cNvPr id="6812" name="Google Shape;6812;p113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3" name="Google Shape;6813;p1131"/>
          <p:cNvSpPr txBox="1"/>
          <p:nvPr>
            <p:ph idx="1" type="body"/>
          </p:nvPr>
        </p:nvSpPr>
        <p:spPr>
          <a:xfrm rot="5400000">
            <a:off x="2628900" y="114300"/>
            <a:ext cx="4114800" cy="7543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4" name="Google Shape;6814;p113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2" name="Shape 822"/>
        <p:cNvGrpSpPr/>
        <p:nvPr/>
      </p:nvGrpSpPr>
      <p:grpSpPr>
        <a:xfrm>
          <a:off x="0" y="0"/>
          <a:ext cx="0" cy="0"/>
          <a:chOff x="0" y="0"/>
          <a:chExt cx="0" cy="0"/>
        </a:xfrm>
      </p:grpSpPr>
      <p:sp>
        <p:nvSpPr>
          <p:cNvPr id="823" name="Google Shape;823;p11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 name="Google Shape;824;p113"/>
          <p:cNvSpPr txBox="1"/>
          <p:nvPr>
            <p:ph idx="1" type="body"/>
          </p:nvPr>
        </p:nvSpPr>
        <p:spPr>
          <a:xfrm rot="5400000">
            <a:off x="2268538" y="117475"/>
            <a:ext cx="4679950" cy="78486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25" name="Google Shape;825;p1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 name="Google Shape;826;p1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 name="Google Shape;827;p1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815" name="Shape 6815"/>
        <p:cNvGrpSpPr/>
        <p:nvPr/>
      </p:nvGrpSpPr>
      <p:grpSpPr>
        <a:xfrm>
          <a:off x="0" y="0"/>
          <a:ext cx="0" cy="0"/>
          <a:chOff x="0" y="0"/>
          <a:chExt cx="0" cy="0"/>
        </a:xfrm>
      </p:grpSpPr>
      <p:sp>
        <p:nvSpPr>
          <p:cNvPr id="6816" name="Google Shape;6816;p1132"/>
          <p:cNvSpPr txBox="1"/>
          <p:nvPr>
            <p:ph type="title"/>
          </p:nvPr>
        </p:nvSpPr>
        <p:spPr>
          <a:xfrm rot="5400000">
            <a:off x="4772025" y="2257425"/>
            <a:ext cx="5486400" cy="188595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7" name="Google Shape;6817;p1132"/>
          <p:cNvSpPr txBox="1"/>
          <p:nvPr>
            <p:ph idx="1" type="body"/>
          </p:nvPr>
        </p:nvSpPr>
        <p:spPr>
          <a:xfrm rot="5400000">
            <a:off x="923925" y="447675"/>
            <a:ext cx="5486400" cy="550545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8" name="Google Shape;6818;p113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示或组织结构图" type="dgm">
  <p:cSld name="DIAGRAM">
    <p:spTree>
      <p:nvGrpSpPr>
        <p:cNvPr id="6819" name="Shape 6819"/>
        <p:cNvGrpSpPr/>
        <p:nvPr/>
      </p:nvGrpSpPr>
      <p:grpSpPr>
        <a:xfrm>
          <a:off x="0" y="0"/>
          <a:ext cx="0" cy="0"/>
          <a:chOff x="0" y="0"/>
          <a:chExt cx="0" cy="0"/>
        </a:xfrm>
      </p:grpSpPr>
      <p:sp>
        <p:nvSpPr>
          <p:cNvPr id="6820" name="Google Shape;6820;p1133"/>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1" name="Google Shape;6821;p1133"/>
          <p:cNvSpPr/>
          <p:nvPr>
            <p:ph idx="2" type="dgm"/>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lvl="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lvl="1"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lvl="2"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lvl="3"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lvl="4"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822" name="Google Shape;6822;p1133"/>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23" name="Shape 6823"/>
        <p:cNvGrpSpPr/>
        <p:nvPr/>
      </p:nvGrpSpPr>
      <p:grpSpPr>
        <a:xfrm>
          <a:off x="0" y="0"/>
          <a:ext cx="0" cy="0"/>
          <a:chOff x="0" y="0"/>
          <a:chExt cx="0" cy="0"/>
        </a:xfrm>
      </p:grpSpPr>
      <p:sp>
        <p:nvSpPr>
          <p:cNvPr id="6824" name="Google Shape;6824;p113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5" name="Google Shape;6825;p1134"/>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6" name="Google Shape;6826;p1134"/>
          <p:cNvSpPr txBox="1"/>
          <p:nvPr>
            <p:ph idx="2" type="body"/>
          </p:nvPr>
        </p:nvSpPr>
        <p:spPr>
          <a:xfrm>
            <a:off x="4762500" y="18288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7" name="Google Shape;6827;p1134"/>
          <p:cNvSpPr txBox="1"/>
          <p:nvPr>
            <p:ph idx="3" type="body"/>
          </p:nvPr>
        </p:nvSpPr>
        <p:spPr>
          <a:xfrm>
            <a:off x="4762500" y="39624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8" name="Google Shape;6828;p113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835" name="Shape 6835"/>
        <p:cNvGrpSpPr/>
        <p:nvPr/>
      </p:nvGrpSpPr>
      <p:grpSpPr>
        <a:xfrm>
          <a:off x="0" y="0"/>
          <a:ext cx="0" cy="0"/>
          <a:chOff x="0" y="0"/>
          <a:chExt cx="0" cy="0"/>
        </a:xfrm>
      </p:grpSpPr>
      <p:sp>
        <p:nvSpPr>
          <p:cNvPr id="6836" name="Google Shape;6836;p1136"/>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37" name="Google Shape;6837;p1136"/>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8" name="Google Shape;6838;p1136"/>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9" name="Google Shape;6839;p113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0" name="Google Shape;6840;p113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1" name="Google Shape;6841;p113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42" name="Shape 6842"/>
        <p:cNvGrpSpPr/>
        <p:nvPr/>
      </p:nvGrpSpPr>
      <p:grpSpPr>
        <a:xfrm>
          <a:off x="0" y="0"/>
          <a:ext cx="0" cy="0"/>
          <a:chOff x="0" y="0"/>
          <a:chExt cx="0" cy="0"/>
        </a:xfrm>
      </p:grpSpPr>
      <p:sp>
        <p:nvSpPr>
          <p:cNvPr id="6843" name="Google Shape;6843;p113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44" name="Google Shape;6844;p1137"/>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5" name="Google Shape;6845;p1137"/>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6" name="Google Shape;6846;p1137"/>
          <p:cNvSpPr txBox="1"/>
          <p:nvPr>
            <p:ph idx="3"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7" name="Google Shape;6847;p113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8" name="Google Shape;6848;p113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9" name="Google Shape;6849;p113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850" name="Shape 6850"/>
        <p:cNvGrpSpPr/>
        <p:nvPr/>
      </p:nvGrpSpPr>
      <p:grpSpPr>
        <a:xfrm>
          <a:off x="0" y="0"/>
          <a:ext cx="0" cy="0"/>
          <a:chOff x="0" y="0"/>
          <a:chExt cx="0" cy="0"/>
        </a:xfrm>
      </p:grpSpPr>
      <p:sp>
        <p:nvSpPr>
          <p:cNvPr id="6851" name="Google Shape;6851;p1138"/>
          <p:cNvSpPr txBox="1"/>
          <p:nvPr>
            <p:ph type="ctrTitle"/>
          </p:nvPr>
        </p:nvSpPr>
        <p:spPr>
          <a:xfrm>
            <a:off x="1143000" y="1122363"/>
            <a:ext cx="6858000" cy="23876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2" name="Google Shape;6852;p1138"/>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853" name="Google Shape;6853;p113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4" name="Google Shape;6854;p113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5" name="Google Shape;6855;p113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6" name="Shape 6856"/>
        <p:cNvGrpSpPr/>
        <p:nvPr/>
      </p:nvGrpSpPr>
      <p:grpSpPr>
        <a:xfrm>
          <a:off x="0" y="0"/>
          <a:ext cx="0" cy="0"/>
          <a:chOff x="0" y="0"/>
          <a:chExt cx="0" cy="0"/>
        </a:xfrm>
      </p:grpSpPr>
      <p:sp>
        <p:nvSpPr>
          <p:cNvPr id="6857" name="Google Shape;6857;p113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8" name="Google Shape;6858;p1139"/>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59" name="Google Shape;6859;p113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0" name="Google Shape;6860;p113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1" name="Google Shape;6861;p113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862" name="Shape 6862"/>
        <p:cNvGrpSpPr/>
        <p:nvPr/>
      </p:nvGrpSpPr>
      <p:grpSpPr>
        <a:xfrm>
          <a:off x="0" y="0"/>
          <a:ext cx="0" cy="0"/>
          <a:chOff x="0" y="0"/>
          <a:chExt cx="0" cy="0"/>
        </a:xfrm>
      </p:grpSpPr>
      <p:sp>
        <p:nvSpPr>
          <p:cNvPr id="6863" name="Google Shape;6863;p1140"/>
          <p:cNvSpPr txBox="1"/>
          <p:nvPr>
            <p:ph type="title"/>
          </p:nvPr>
        </p:nvSpPr>
        <p:spPr>
          <a:xfrm>
            <a:off x="623888" y="1709738"/>
            <a:ext cx="7886700" cy="2852737"/>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64" name="Google Shape;6864;p114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865" name="Google Shape;6865;p114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6" name="Google Shape;6866;p114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7" name="Google Shape;6867;p114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868" name="Shape 6868"/>
        <p:cNvGrpSpPr/>
        <p:nvPr/>
      </p:nvGrpSpPr>
      <p:grpSpPr>
        <a:xfrm>
          <a:off x="0" y="0"/>
          <a:ext cx="0" cy="0"/>
          <a:chOff x="0" y="0"/>
          <a:chExt cx="0" cy="0"/>
        </a:xfrm>
      </p:grpSpPr>
      <p:sp>
        <p:nvSpPr>
          <p:cNvPr id="6869" name="Google Shape;6869;p114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0" name="Google Shape;6870;p1141"/>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1" name="Google Shape;6871;p1141"/>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2" name="Google Shape;6872;p114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3" name="Google Shape;6873;p114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4" name="Google Shape;6874;p114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875" name="Shape 6875"/>
        <p:cNvGrpSpPr/>
        <p:nvPr/>
      </p:nvGrpSpPr>
      <p:grpSpPr>
        <a:xfrm>
          <a:off x="0" y="0"/>
          <a:ext cx="0" cy="0"/>
          <a:chOff x="0" y="0"/>
          <a:chExt cx="0" cy="0"/>
        </a:xfrm>
      </p:grpSpPr>
      <p:sp>
        <p:nvSpPr>
          <p:cNvPr id="6876" name="Google Shape;6876;p1142"/>
          <p:cNvSpPr txBox="1"/>
          <p:nvPr>
            <p:ph type="title"/>
          </p:nvPr>
        </p:nvSpPr>
        <p:spPr>
          <a:xfrm>
            <a:off x="630238" y="365125"/>
            <a:ext cx="7886700" cy="1325563"/>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7" name="Google Shape;6877;p11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78" name="Google Shape;6878;p114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9" name="Google Shape;6879;p11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80" name="Google Shape;6880;p114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1" name="Google Shape;6881;p1142"/>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2" name="Google Shape;6882;p1142"/>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3" name="Google Shape;6883;p1142"/>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28" name="Shape 828"/>
        <p:cNvGrpSpPr/>
        <p:nvPr/>
      </p:nvGrpSpPr>
      <p:grpSpPr>
        <a:xfrm>
          <a:off x="0" y="0"/>
          <a:ext cx="0" cy="0"/>
          <a:chOff x="0" y="0"/>
          <a:chExt cx="0" cy="0"/>
        </a:xfrm>
      </p:grpSpPr>
      <p:sp>
        <p:nvSpPr>
          <p:cNvPr id="829" name="Google Shape;829;p114"/>
          <p:cNvSpPr txBox="1"/>
          <p:nvPr>
            <p:ph type="title"/>
          </p:nvPr>
        </p:nvSpPr>
        <p:spPr>
          <a:xfrm rot="5400000">
            <a:off x="4598988" y="2447925"/>
            <a:ext cx="5905500" cy="19621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 name="Google Shape;830;p114"/>
          <p:cNvSpPr txBox="1"/>
          <p:nvPr>
            <p:ph idx="1" type="body"/>
          </p:nvPr>
        </p:nvSpPr>
        <p:spPr>
          <a:xfrm rot="5400000">
            <a:off x="598488" y="561975"/>
            <a:ext cx="5905500" cy="57340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1" name="Google Shape;831;p1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 name="Google Shape;832;p1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 name="Google Shape;833;p1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884" name="Shape 6884"/>
        <p:cNvGrpSpPr/>
        <p:nvPr/>
      </p:nvGrpSpPr>
      <p:grpSpPr>
        <a:xfrm>
          <a:off x="0" y="0"/>
          <a:ext cx="0" cy="0"/>
          <a:chOff x="0" y="0"/>
          <a:chExt cx="0" cy="0"/>
        </a:xfrm>
      </p:grpSpPr>
      <p:sp>
        <p:nvSpPr>
          <p:cNvPr id="6885" name="Google Shape;6885;p1143"/>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86" name="Google Shape;6886;p1143"/>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7" name="Google Shape;6887;p1143"/>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8" name="Google Shape;6888;p1143"/>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889" name="Shape 6889"/>
        <p:cNvGrpSpPr/>
        <p:nvPr/>
      </p:nvGrpSpPr>
      <p:grpSpPr>
        <a:xfrm>
          <a:off x="0" y="0"/>
          <a:ext cx="0" cy="0"/>
          <a:chOff x="0" y="0"/>
          <a:chExt cx="0" cy="0"/>
        </a:xfrm>
      </p:grpSpPr>
      <p:sp>
        <p:nvSpPr>
          <p:cNvPr id="6890" name="Google Shape;6890;p1144"/>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1" name="Google Shape;6891;p1144"/>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2" name="Google Shape;6892;p1144"/>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93" name="Shape 6893"/>
        <p:cNvGrpSpPr/>
        <p:nvPr/>
      </p:nvGrpSpPr>
      <p:grpSpPr>
        <a:xfrm>
          <a:off x="0" y="0"/>
          <a:ext cx="0" cy="0"/>
          <a:chOff x="0" y="0"/>
          <a:chExt cx="0" cy="0"/>
        </a:xfrm>
      </p:grpSpPr>
      <p:sp>
        <p:nvSpPr>
          <p:cNvPr id="6894" name="Google Shape;6894;p1145"/>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95" name="Google Shape;6895;p114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896" name="Google Shape;6896;p114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897" name="Google Shape;6897;p114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8" name="Google Shape;6898;p114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9" name="Google Shape;6899;p114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900" name="Shape 6900"/>
        <p:cNvGrpSpPr/>
        <p:nvPr/>
      </p:nvGrpSpPr>
      <p:grpSpPr>
        <a:xfrm>
          <a:off x="0" y="0"/>
          <a:ext cx="0" cy="0"/>
          <a:chOff x="0" y="0"/>
          <a:chExt cx="0" cy="0"/>
        </a:xfrm>
      </p:grpSpPr>
      <p:sp>
        <p:nvSpPr>
          <p:cNvPr id="6901" name="Google Shape;6901;p1146"/>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2" name="Google Shape;6902;p1146"/>
          <p:cNvSpPr/>
          <p:nvPr>
            <p:ph idx="2" type="pic"/>
          </p:nvPr>
        </p:nvSpPr>
        <p:spPr>
          <a:xfrm>
            <a:off x="3887788" y="987425"/>
            <a:ext cx="4629150" cy="4873625"/>
          </a:xfrm>
          <a:prstGeom prst="rect">
            <a:avLst/>
          </a:prstGeom>
          <a:noFill/>
          <a:ln>
            <a:noFill/>
          </a:ln>
        </p:spPr>
      </p:sp>
      <p:sp>
        <p:nvSpPr>
          <p:cNvPr id="6903" name="Google Shape;6903;p114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04" name="Google Shape;6904;p114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5" name="Google Shape;6905;p114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6" name="Google Shape;6906;p114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907" name="Shape 6907"/>
        <p:cNvGrpSpPr/>
        <p:nvPr/>
      </p:nvGrpSpPr>
      <p:grpSpPr>
        <a:xfrm>
          <a:off x="0" y="0"/>
          <a:ext cx="0" cy="0"/>
          <a:chOff x="0" y="0"/>
          <a:chExt cx="0" cy="0"/>
        </a:xfrm>
      </p:grpSpPr>
      <p:sp>
        <p:nvSpPr>
          <p:cNvPr id="6908" name="Google Shape;6908;p114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9" name="Google Shape;6909;p1147"/>
          <p:cNvSpPr txBox="1"/>
          <p:nvPr>
            <p:ph idx="1" type="body"/>
          </p:nvPr>
        </p:nvSpPr>
        <p:spPr>
          <a:xfrm rot="5400000">
            <a:off x="1943100" y="-876300"/>
            <a:ext cx="5257800"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0" name="Google Shape;6910;p114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1" name="Google Shape;6911;p114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2" name="Google Shape;6912;p114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913" name="Shape 6913"/>
        <p:cNvGrpSpPr/>
        <p:nvPr/>
      </p:nvGrpSpPr>
      <p:grpSpPr>
        <a:xfrm>
          <a:off x="0" y="0"/>
          <a:ext cx="0" cy="0"/>
          <a:chOff x="0" y="0"/>
          <a:chExt cx="0" cy="0"/>
        </a:xfrm>
      </p:grpSpPr>
      <p:sp>
        <p:nvSpPr>
          <p:cNvPr id="6914" name="Google Shape;6914;p1148"/>
          <p:cNvSpPr txBox="1"/>
          <p:nvPr>
            <p:ph type="title"/>
          </p:nvPr>
        </p:nvSpPr>
        <p:spPr>
          <a:xfrm rot="5400000">
            <a:off x="4838700" y="2019300"/>
            <a:ext cx="6324600" cy="22860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15" name="Google Shape;6915;p1148"/>
          <p:cNvSpPr txBox="1"/>
          <p:nvPr>
            <p:ph idx="1" type="body"/>
          </p:nvPr>
        </p:nvSpPr>
        <p:spPr>
          <a:xfrm rot="5400000">
            <a:off x="190500" y="-190500"/>
            <a:ext cx="6324600"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6" name="Google Shape;6916;p114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7" name="Google Shape;6917;p114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8" name="Google Shape;6918;p114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6919" name="Shape 6919"/>
        <p:cNvGrpSpPr/>
        <p:nvPr/>
      </p:nvGrpSpPr>
      <p:grpSpPr>
        <a:xfrm>
          <a:off x="0" y="0"/>
          <a:ext cx="0" cy="0"/>
          <a:chOff x="0" y="0"/>
          <a:chExt cx="0" cy="0"/>
        </a:xfrm>
      </p:grpSpPr>
      <p:sp>
        <p:nvSpPr>
          <p:cNvPr id="6920" name="Google Shape;6920;p114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21" name="Google Shape;6921;p1149"/>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2" name="Google Shape;6922;p1149"/>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3" name="Google Shape;6923;p1149"/>
          <p:cNvSpPr txBox="1"/>
          <p:nvPr>
            <p:ph idx="3" type="body"/>
          </p:nvPr>
        </p:nvSpPr>
        <p:spPr>
          <a:xfrm>
            <a:off x="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4" name="Google Shape;6924;p1149"/>
          <p:cNvSpPr txBox="1"/>
          <p:nvPr>
            <p:ph idx="4"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5" name="Google Shape;6925;p114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6" name="Google Shape;6926;p114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7" name="Google Shape;6927;p114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两项内容在文本之上" type="twoObjOverTx">
  <p:cSld name="TWO_OBJECTS_OVER_TEXT">
    <p:spTree>
      <p:nvGrpSpPr>
        <p:cNvPr id="6928" name="Shape 6928"/>
        <p:cNvGrpSpPr/>
        <p:nvPr/>
      </p:nvGrpSpPr>
      <p:grpSpPr>
        <a:xfrm>
          <a:off x="0" y="0"/>
          <a:ext cx="0" cy="0"/>
          <a:chOff x="0" y="0"/>
          <a:chExt cx="0" cy="0"/>
        </a:xfrm>
      </p:grpSpPr>
      <p:sp>
        <p:nvSpPr>
          <p:cNvPr id="6929" name="Google Shape;6929;p1150"/>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0" name="Google Shape;6930;p1150"/>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1" name="Google Shape;6931;p1150"/>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2" name="Google Shape;6932;p1150"/>
          <p:cNvSpPr txBox="1"/>
          <p:nvPr>
            <p:ph idx="3"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3" name="Google Shape;6933;p115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4" name="Google Shape;6934;p115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5" name="Google Shape;6935;p115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在文本之上" type="objOverTx">
  <p:cSld name="OBJECT_OVER_TEXT">
    <p:spTree>
      <p:nvGrpSpPr>
        <p:cNvPr id="6936" name="Shape 6936"/>
        <p:cNvGrpSpPr/>
        <p:nvPr/>
      </p:nvGrpSpPr>
      <p:grpSpPr>
        <a:xfrm>
          <a:off x="0" y="0"/>
          <a:ext cx="0" cy="0"/>
          <a:chOff x="0" y="0"/>
          <a:chExt cx="0" cy="0"/>
        </a:xfrm>
      </p:grpSpPr>
      <p:sp>
        <p:nvSpPr>
          <p:cNvPr id="6937" name="Google Shape;6937;p115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8" name="Google Shape;6938;p1151"/>
          <p:cNvSpPr txBox="1"/>
          <p:nvPr>
            <p:ph idx="1" type="body"/>
          </p:nvPr>
        </p:nvSpPr>
        <p:spPr>
          <a:xfrm>
            <a:off x="0" y="10668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9" name="Google Shape;6939;p1151"/>
          <p:cNvSpPr txBox="1"/>
          <p:nvPr>
            <p:ph idx="2"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40" name="Google Shape;6940;p115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1" name="Google Shape;6941;p115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2" name="Google Shape;6942;p115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949" name="Shape 6949"/>
        <p:cNvGrpSpPr/>
        <p:nvPr/>
      </p:nvGrpSpPr>
      <p:grpSpPr>
        <a:xfrm>
          <a:off x="0" y="0"/>
          <a:ext cx="0" cy="0"/>
          <a:chOff x="0" y="0"/>
          <a:chExt cx="0" cy="0"/>
        </a:xfrm>
      </p:grpSpPr>
      <p:sp>
        <p:nvSpPr>
          <p:cNvPr id="6950" name="Google Shape;6950;p115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1" name="Google Shape;6951;p115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2" name="Google Shape;6952;p115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3" name="Google Shape;6953;p1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4" name="Google Shape;6954;p1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5" name="Google Shape;6955;p1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4" name="Shape 834"/>
        <p:cNvGrpSpPr/>
        <p:nvPr/>
      </p:nvGrpSpPr>
      <p:grpSpPr>
        <a:xfrm>
          <a:off x="0" y="0"/>
          <a:ext cx="0" cy="0"/>
          <a:chOff x="0" y="0"/>
          <a:chExt cx="0" cy="0"/>
        </a:xfrm>
      </p:grpSpPr>
      <p:sp>
        <p:nvSpPr>
          <p:cNvPr id="835" name="Google Shape;835;p115"/>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 name="Google Shape;836;p115"/>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7" name="Google Shape;837;p115"/>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8" name="Google Shape;838;p1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 name="Google Shape;839;p1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 name="Google Shape;840;p1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956" name="Shape 6956"/>
        <p:cNvGrpSpPr/>
        <p:nvPr/>
      </p:nvGrpSpPr>
      <p:grpSpPr>
        <a:xfrm>
          <a:off x="0" y="0"/>
          <a:ext cx="0" cy="0"/>
          <a:chOff x="0" y="0"/>
          <a:chExt cx="0" cy="0"/>
        </a:xfrm>
      </p:grpSpPr>
      <p:sp>
        <p:nvSpPr>
          <p:cNvPr id="6957" name="Google Shape;6957;p1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8" name="Google Shape;6958;p115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959" name="Google Shape;6959;p1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0" name="Google Shape;6960;p1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1" name="Google Shape;6961;p1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962" name="Shape 6962"/>
        <p:cNvGrpSpPr/>
        <p:nvPr/>
      </p:nvGrpSpPr>
      <p:grpSpPr>
        <a:xfrm>
          <a:off x="0" y="0"/>
          <a:ext cx="0" cy="0"/>
          <a:chOff x="0" y="0"/>
          <a:chExt cx="0" cy="0"/>
        </a:xfrm>
      </p:grpSpPr>
      <p:sp>
        <p:nvSpPr>
          <p:cNvPr id="6963" name="Google Shape;6963;p115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64" name="Google Shape;6964;p115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6965" name="Google Shape;6965;p1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6" name="Google Shape;6966;p1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7" name="Google Shape;6967;p1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968" name="Shape 6968"/>
        <p:cNvGrpSpPr/>
        <p:nvPr/>
      </p:nvGrpSpPr>
      <p:grpSpPr>
        <a:xfrm>
          <a:off x="0" y="0"/>
          <a:ext cx="0" cy="0"/>
          <a:chOff x="0" y="0"/>
          <a:chExt cx="0" cy="0"/>
        </a:xfrm>
      </p:grpSpPr>
      <p:sp>
        <p:nvSpPr>
          <p:cNvPr id="6969" name="Google Shape;6969;p11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0" name="Google Shape;6970;p11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6971" name="Google Shape;6971;p1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2" name="Google Shape;6972;p1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3" name="Google Shape;6973;p1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974" name="Shape 6974"/>
        <p:cNvGrpSpPr/>
        <p:nvPr/>
      </p:nvGrpSpPr>
      <p:grpSpPr>
        <a:xfrm>
          <a:off x="0" y="0"/>
          <a:ext cx="0" cy="0"/>
          <a:chOff x="0" y="0"/>
          <a:chExt cx="0" cy="0"/>
        </a:xfrm>
      </p:grpSpPr>
      <p:sp>
        <p:nvSpPr>
          <p:cNvPr id="6975" name="Google Shape;6975;p1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6" name="Google Shape;6976;p11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7" name="Google Shape;6977;p11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78" name="Google Shape;6978;p11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9" name="Google Shape;6979;p11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80" name="Google Shape;6980;p1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1" name="Google Shape;6981;p1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2" name="Google Shape;6982;p1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983" name="Shape 6983"/>
        <p:cNvGrpSpPr/>
        <p:nvPr/>
      </p:nvGrpSpPr>
      <p:grpSpPr>
        <a:xfrm>
          <a:off x="0" y="0"/>
          <a:ext cx="0" cy="0"/>
          <a:chOff x="0" y="0"/>
          <a:chExt cx="0" cy="0"/>
        </a:xfrm>
      </p:grpSpPr>
      <p:sp>
        <p:nvSpPr>
          <p:cNvPr id="6984" name="Google Shape;6984;p11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85" name="Google Shape;6985;p1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6" name="Google Shape;6986;p1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7" name="Google Shape;6987;p1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988" name="Shape 6988"/>
        <p:cNvGrpSpPr/>
        <p:nvPr/>
      </p:nvGrpSpPr>
      <p:grpSpPr>
        <a:xfrm>
          <a:off x="0" y="0"/>
          <a:ext cx="0" cy="0"/>
          <a:chOff x="0" y="0"/>
          <a:chExt cx="0" cy="0"/>
        </a:xfrm>
      </p:grpSpPr>
      <p:sp>
        <p:nvSpPr>
          <p:cNvPr id="6989" name="Google Shape;6989;p1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0" name="Google Shape;6990;p1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1" name="Google Shape;6991;p1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992" name="Shape 6992"/>
        <p:cNvGrpSpPr/>
        <p:nvPr/>
      </p:nvGrpSpPr>
      <p:grpSpPr>
        <a:xfrm>
          <a:off x="0" y="0"/>
          <a:ext cx="0" cy="0"/>
          <a:chOff x="0" y="0"/>
          <a:chExt cx="0" cy="0"/>
        </a:xfrm>
      </p:grpSpPr>
      <p:sp>
        <p:nvSpPr>
          <p:cNvPr id="6993" name="Google Shape;6993;p1160"/>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4" name="Google Shape;6994;p116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6995" name="Google Shape;6995;p116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6996" name="Google Shape;6996;p1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7" name="Google Shape;6997;p1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8" name="Google Shape;6998;p1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999" name="Shape 6999"/>
        <p:cNvGrpSpPr/>
        <p:nvPr/>
      </p:nvGrpSpPr>
      <p:grpSpPr>
        <a:xfrm>
          <a:off x="0" y="0"/>
          <a:ext cx="0" cy="0"/>
          <a:chOff x="0" y="0"/>
          <a:chExt cx="0" cy="0"/>
        </a:xfrm>
      </p:grpSpPr>
      <p:sp>
        <p:nvSpPr>
          <p:cNvPr id="7000" name="Google Shape;7000;p1161"/>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1" name="Google Shape;7001;p1161"/>
          <p:cNvSpPr/>
          <p:nvPr>
            <p:ph idx="2" type="pic"/>
          </p:nvPr>
        </p:nvSpPr>
        <p:spPr>
          <a:xfrm>
            <a:off x="1792288" y="612775"/>
            <a:ext cx="5486400" cy="4114800"/>
          </a:xfrm>
          <a:prstGeom prst="rect">
            <a:avLst/>
          </a:prstGeom>
          <a:noFill/>
          <a:ln>
            <a:noFill/>
          </a:ln>
        </p:spPr>
      </p:sp>
      <p:sp>
        <p:nvSpPr>
          <p:cNvPr id="7002" name="Google Shape;7002;p116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003" name="Google Shape;7003;p1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4" name="Google Shape;7004;p1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5" name="Google Shape;7005;p1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006" name="Shape 7006"/>
        <p:cNvGrpSpPr/>
        <p:nvPr/>
      </p:nvGrpSpPr>
      <p:grpSpPr>
        <a:xfrm>
          <a:off x="0" y="0"/>
          <a:ext cx="0" cy="0"/>
          <a:chOff x="0" y="0"/>
          <a:chExt cx="0" cy="0"/>
        </a:xfrm>
      </p:grpSpPr>
      <p:sp>
        <p:nvSpPr>
          <p:cNvPr id="7007" name="Google Shape;7007;p1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8" name="Google Shape;7008;p116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09" name="Google Shape;7009;p1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0" name="Google Shape;7010;p1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1" name="Google Shape;7011;p1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012" name="Shape 7012"/>
        <p:cNvGrpSpPr/>
        <p:nvPr/>
      </p:nvGrpSpPr>
      <p:grpSpPr>
        <a:xfrm>
          <a:off x="0" y="0"/>
          <a:ext cx="0" cy="0"/>
          <a:chOff x="0" y="0"/>
          <a:chExt cx="0" cy="0"/>
        </a:xfrm>
      </p:grpSpPr>
      <p:sp>
        <p:nvSpPr>
          <p:cNvPr id="7013" name="Google Shape;7013;p116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14" name="Google Shape;7014;p116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15" name="Google Shape;7015;p1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6" name="Google Shape;7016;p11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7" name="Google Shape;7017;p11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41" name="Shape 841"/>
        <p:cNvGrpSpPr/>
        <p:nvPr/>
      </p:nvGrpSpPr>
      <p:grpSpPr>
        <a:xfrm>
          <a:off x="0" y="0"/>
          <a:ext cx="0" cy="0"/>
          <a:chOff x="0" y="0"/>
          <a:chExt cx="0" cy="0"/>
        </a:xfrm>
      </p:grpSpPr>
      <p:sp>
        <p:nvSpPr>
          <p:cNvPr id="842" name="Google Shape;842;p116"/>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3" name="Google Shape;843;p1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4" name="Google Shape;844;p1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5" name="Google Shape;845;p1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type="obj">
  <p:cSld name="OBJECT">
    <p:spTree>
      <p:nvGrpSpPr>
        <p:cNvPr id="7029" name="Shape 7029"/>
        <p:cNvGrpSpPr/>
        <p:nvPr/>
      </p:nvGrpSpPr>
      <p:grpSpPr>
        <a:xfrm>
          <a:off x="0" y="0"/>
          <a:ext cx="0" cy="0"/>
          <a:chOff x="0" y="0"/>
          <a:chExt cx="0" cy="0"/>
        </a:xfrm>
      </p:grpSpPr>
      <p:sp>
        <p:nvSpPr>
          <p:cNvPr id="7030" name="Google Shape;7030;p1165"/>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1" name="Google Shape;7031;p1165"/>
          <p:cNvSpPr txBox="1"/>
          <p:nvPr>
            <p:ph idx="1" type="body"/>
          </p:nvPr>
        </p:nvSpPr>
        <p:spPr>
          <a:xfrm>
            <a:off x="457200" y="1262063"/>
            <a:ext cx="8232775" cy="4705600"/>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Font typeface="Noto Sans Symbols"/>
              <a:buChar char="▪"/>
              <a:defRPr/>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32" name="Google Shape;7032;p1165"/>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spTree>
      <p:nvGrpSpPr>
        <p:cNvPr id="7033" name="Shape 7033"/>
        <p:cNvGrpSpPr/>
        <p:nvPr/>
      </p:nvGrpSpPr>
      <p:grpSpPr>
        <a:xfrm>
          <a:off x="0" y="0"/>
          <a:ext cx="0" cy="0"/>
          <a:chOff x="0" y="0"/>
          <a:chExt cx="0" cy="0"/>
        </a:xfrm>
      </p:grpSpPr>
      <p:pic>
        <p:nvPicPr>
          <p:cNvPr descr="C:\Documents and Settings\m28800\Desktop\PPTSparkLines-01.png" id="7034" name="Google Shape;7034;p1166"/>
          <p:cNvPicPr preferRelativeResize="0"/>
          <p:nvPr/>
        </p:nvPicPr>
        <p:blipFill rotWithShape="1">
          <a:blip r:embed="rId2">
            <a:alphaModFix/>
          </a:blip>
          <a:srcRect b="0" l="0" r="0" t="0"/>
          <a:stretch/>
        </p:blipFill>
        <p:spPr>
          <a:xfrm>
            <a:off x="4413250" y="0"/>
            <a:ext cx="4730750" cy="6858000"/>
          </a:xfrm>
          <a:prstGeom prst="rect">
            <a:avLst/>
          </a:prstGeom>
          <a:noFill/>
          <a:ln>
            <a:noFill/>
          </a:ln>
        </p:spPr>
      </p:pic>
      <p:sp>
        <p:nvSpPr>
          <p:cNvPr id="7035" name="Google Shape;7035;p1166"/>
          <p:cNvSpPr txBox="1"/>
          <p:nvPr>
            <p:ph type="ctrTitle"/>
          </p:nvPr>
        </p:nvSpPr>
        <p:spPr>
          <a:xfrm>
            <a:off x="762000" y="1827213"/>
            <a:ext cx="4657725"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rgbClr val="0C0C0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6" name="Google Shape;7036;p1166"/>
          <p:cNvSpPr txBox="1"/>
          <p:nvPr>
            <p:ph idx="1" type="subTitle"/>
          </p:nvPr>
        </p:nvSpPr>
        <p:spPr>
          <a:xfrm>
            <a:off x="762000" y="3536950"/>
            <a:ext cx="4352925" cy="361282"/>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0C0C0C"/>
              </a:buClr>
              <a:buSzPts val="2070"/>
              <a:buFont typeface="Arial"/>
              <a:buNone/>
              <a:defRPr b="1">
                <a:solidFill>
                  <a:srgbClr val="0C0C0C"/>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37" name="Google Shape;7037;p1166"/>
          <p:cNvSpPr txBox="1"/>
          <p:nvPr>
            <p:ph idx="2" type="body"/>
          </p:nvPr>
        </p:nvSpPr>
        <p:spPr>
          <a:xfrm>
            <a:off x="749968" y="3898232"/>
            <a:ext cx="4103687" cy="652557"/>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C0C0C"/>
              </a:buClr>
              <a:buSzPts val="1840"/>
              <a:buNone/>
              <a:defRPr sz="1600"/>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grpSp>
        <p:nvGrpSpPr>
          <p:cNvPr id="7038" name="Google Shape;7038;p1166"/>
          <p:cNvGrpSpPr/>
          <p:nvPr/>
        </p:nvGrpSpPr>
        <p:grpSpPr>
          <a:xfrm>
            <a:off x="762000" y="6060246"/>
            <a:ext cx="3051464" cy="535108"/>
            <a:chOff x="749968" y="5633803"/>
            <a:chExt cx="5470364" cy="959289"/>
          </a:xfrm>
        </p:grpSpPr>
        <p:pic>
          <p:nvPicPr>
            <p:cNvPr descr="Noblis_Tag_RGB_PNG_HR.png" id="7039" name="Google Shape;7039;p1166"/>
            <p:cNvPicPr preferRelativeResize="0"/>
            <p:nvPr/>
          </p:nvPicPr>
          <p:blipFill rotWithShape="1">
            <a:blip r:embed="rId3">
              <a:alphaModFix/>
            </a:blip>
            <a:srcRect b="0" l="0" r="0" t="0"/>
            <a:stretch/>
          </p:blipFill>
          <p:spPr>
            <a:xfrm>
              <a:off x="749968" y="5633803"/>
              <a:ext cx="2126582" cy="959289"/>
            </a:xfrm>
            <a:prstGeom prst="rect">
              <a:avLst/>
            </a:prstGeom>
            <a:noFill/>
            <a:ln>
              <a:noFill/>
            </a:ln>
          </p:spPr>
        </p:pic>
        <p:pic>
          <p:nvPicPr>
            <p:cNvPr id="7040" name="Google Shape;7040;p1166"/>
            <p:cNvPicPr preferRelativeResize="0"/>
            <p:nvPr/>
          </p:nvPicPr>
          <p:blipFill rotWithShape="1">
            <a:blip r:embed="rId4">
              <a:alphaModFix/>
            </a:blip>
            <a:srcRect b="-243" l="0" r="0" t="3726"/>
            <a:stretch/>
          </p:blipFill>
          <p:spPr>
            <a:xfrm>
              <a:off x="5321427" y="5899613"/>
              <a:ext cx="898905" cy="468630"/>
            </a:xfrm>
            <a:prstGeom prst="rect">
              <a:avLst/>
            </a:prstGeom>
            <a:noFill/>
            <a:ln>
              <a:noFill/>
            </a:ln>
          </p:spPr>
        </p:pic>
        <p:pic>
          <p:nvPicPr>
            <p:cNvPr id="7041" name="Google Shape;7041;p1166"/>
            <p:cNvPicPr preferRelativeResize="0"/>
            <p:nvPr/>
          </p:nvPicPr>
          <p:blipFill rotWithShape="1">
            <a:blip r:embed="rId5">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showMasterSp="0">
  <p:cSld name="1_Title Slide">
    <p:spTree>
      <p:nvGrpSpPr>
        <p:cNvPr id="7042" name="Shape 7042"/>
        <p:cNvGrpSpPr/>
        <p:nvPr/>
      </p:nvGrpSpPr>
      <p:grpSpPr>
        <a:xfrm>
          <a:off x="0" y="0"/>
          <a:ext cx="0" cy="0"/>
          <a:chOff x="0" y="0"/>
          <a:chExt cx="0" cy="0"/>
        </a:xfrm>
      </p:grpSpPr>
      <p:sp>
        <p:nvSpPr>
          <p:cNvPr id="7043" name="Google Shape;7043;p1167"/>
          <p:cNvSpPr txBox="1"/>
          <p:nvPr>
            <p:ph type="ctrTitle"/>
          </p:nvPr>
        </p:nvSpPr>
        <p:spPr>
          <a:xfrm>
            <a:off x="0" y="1552781"/>
            <a:ext cx="9144000" cy="1691864"/>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solidFill>
                  <a:srgbClr val="45637A"/>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44" name="Google Shape;7044;p1167"/>
          <p:cNvSpPr txBox="1"/>
          <p:nvPr>
            <p:ph idx="1" type="subTitle"/>
          </p:nvPr>
        </p:nvSpPr>
        <p:spPr>
          <a:xfrm>
            <a:off x="762000" y="3536949"/>
            <a:ext cx="4352925" cy="622095"/>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45637A"/>
              </a:buClr>
              <a:buSzPts val="2070"/>
              <a:buFont typeface="Arial"/>
              <a:buNone/>
              <a:defRPr b="1">
                <a:solidFill>
                  <a:srgbClr val="45637A"/>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45" name="Google Shape;7045;p1167"/>
          <p:cNvSpPr/>
          <p:nvPr/>
        </p:nvSpPr>
        <p:spPr>
          <a:xfrm>
            <a:off x="0" y="1465006"/>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6" name="Google Shape;7046;p1167"/>
          <p:cNvSpPr/>
          <p:nvPr/>
        </p:nvSpPr>
        <p:spPr>
          <a:xfrm>
            <a:off x="0" y="4439264"/>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7" name="Google Shape;7047;p1167"/>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48" name="Google Shape;7048;p1167"/>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49" name="Google Shape;7049;p1167"/>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50" name="Google Shape;7050;p1167"/>
          <p:cNvGrpSpPr/>
          <p:nvPr/>
        </p:nvGrpSpPr>
        <p:grpSpPr>
          <a:xfrm>
            <a:off x="492160" y="6476542"/>
            <a:ext cx="1555173" cy="272717"/>
            <a:chOff x="749968" y="5633803"/>
            <a:chExt cx="5470364" cy="959289"/>
          </a:xfrm>
        </p:grpSpPr>
        <p:pic>
          <p:nvPicPr>
            <p:cNvPr descr="Noblis_Tag_RGB_PNG_HR.png" id="7051" name="Google Shape;7051;p1167"/>
            <p:cNvPicPr preferRelativeResize="0"/>
            <p:nvPr/>
          </p:nvPicPr>
          <p:blipFill rotWithShape="1">
            <a:blip r:embed="rId2">
              <a:alphaModFix/>
            </a:blip>
            <a:srcRect b="0" l="0" r="0" t="0"/>
            <a:stretch/>
          </p:blipFill>
          <p:spPr>
            <a:xfrm>
              <a:off x="749968" y="5633803"/>
              <a:ext cx="2126582" cy="959289"/>
            </a:xfrm>
            <a:prstGeom prst="rect">
              <a:avLst/>
            </a:prstGeom>
            <a:noFill/>
            <a:ln>
              <a:noFill/>
            </a:ln>
          </p:spPr>
        </p:pic>
        <p:pic>
          <p:nvPicPr>
            <p:cNvPr id="7052" name="Google Shape;7052;p1167"/>
            <p:cNvPicPr preferRelativeResize="0"/>
            <p:nvPr/>
          </p:nvPicPr>
          <p:blipFill rotWithShape="1">
            <a:blip r:embed="rId3">
              <a:alphaModFix/>
            </a:blip>
            <a:srcRect b="-243" l="0" r="0" t="3726"/>
            <a:stretch/>
          </p:blipFill>
          <p:spPr>
            <a:xfrm>
              <a:off x="5321427" y="5899613"/>
              <a:ext cx="898905" cy="468630"/>
            </a:xfrm>
            <a:prstGeom prst="rect">
              <a:avLst/>
            </a:prstGeom>
            <a:noFill/>
            <a:ln>
              <a:noFill/>
            </a:ln>
          </p:spPr>
        </p:pic>
        <p:pic>
          <p:nvPicPr>
            <p:cNvPr id="7053" name="Google Shape;7053;p1167"/>
            <p:cNvPicPr preferRelativeResize="0"/>
            <p:nvPr/>
          </p:nvPicPr>
          <p:blipFill rotWithShape="1">
            <a:blip r:embed="rId4">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wo Content" type="twoObj">
  <p:cSld name="TWO_OBJECTS">
    <p:spTree>
      <p:nvGrpSpPr>
        <p:cNvPr id="7054" name="Shape 7054"/>
        <p:cNvGrpSpPr/>
        <p:nvPr/>
      </p:nvGrpSpPr>
      <p:grpSpPr>
        <a:xfrm>
          <a:off x="0" y="0"/>
          <a:ext cx="0" cy="0"/>
          <a:chOff x="0" y="0"/>
          <a:chExt cx="0" cy="0"/>
        </a:xfrm>
      </p:grpSpPr>
      <p:sp>
        <p:nvSpPr>
          <p:cNvPr id="7055" name="Google Shape;7055;p1168"/>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56" name="Google Shape;7056;p1168"/>
          <p:cNvSpPr txBox="1"/>
          <p:nvPr>
            <p:ph idx="1" type="body"/>
          </p:nvPr>
        </p:nvSpPr>
        <p:spPr>
          <a:xfrm>
            <a:off x="457200" y="1262063"/>
            <a:ext cx="4024371"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7" name="Google Shape;7057;p1168"/>
          <p:cNvSpPr txBox="1"/>
          <p:nvPr>
            <p:ph idx="2" type="body"/>
          </p:nvPr>
        </p:nvSpPr>
        <p:spPr>
          <a:xfrm>
            <a:off x="4663970" y="1262063"/>
            <a:ext cx="4026005"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8" name="Google Shape;7058;p1168"/>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59" name="Shape 7059"/>
        <p:cNvGrpSpPr/>
        <p:nvPr/>
      </p:nvGrpSpPr>
      <p:grpSpPr>
        <a:xfrm>
          <a:off x="0" y="0"/>
          <a:ext cx="0" cy="0"/>
          <a:chOff x="0" y="0"/>
          <a:chExt cx="0" cy="0"/>
        </a:xfrm>
      </p:grpSpPr>
      <p:sp>
        <p:nvSpPr>
          <p:cNvPr id="7060" name="Google Shape;7060;p1169"/>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61" name="Google Shape;7061;p1169"/>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070" name="Shape 7070"/>
        <p:cNvGrpSpPr/>
        <p:nvPr/>
      </p:nvGrpSpPr>
      <p:grpSpPr>
        <a:xfrm>
          <a:off x="0" y="0"/>
          <a:ext cx="0" cy="0"/>
          <a:chOff x="0" y="0"/>
          <a:chExt cx="0" cy="0"/>
        </a:xfrm>
      </p:grpSpPr>
      <p:sp>
        <p:nvSpPr>
          <p:cNvPr id="7071" name="Google Shape;7071;p1171"/>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2" name="Google Shape;7072;p1171"/>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3" name="Google Shape;7073;p117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4" name="Google Shape;7074;p117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5" name="Google Shape;7075;p117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076" name="Shape 7076"/>
        <p:cNvGrpSpPr/>
        <p:nvPr/>
      </p:nvGrpSpPr>
      <p:grpSpPr>
        <a:xfrm>
          <a:off x="0" y="0"/>
          <a:ext cx="0" cy="0"/>
          <a:chOff x="0" y="0"/>
          <a:chExt cx="0" cy="0"/>
        </a:xfrm>
      </p:grpSpPr>
      <p:sp>
        <p:nvSpPr>
          <p:cNvPr id="7077" name="Google Shape;7077;p117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8" name="Google Shape;7078;p117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7079" name="Google Shape;7079;p1172"/>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0" name="Google Shape;7080;p1172"/>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1" name="Google Shape;7081;p1172"/>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082" name="Shape 7082"/>
        <p:cNvGrpSpPr/>
        <p:nvPr/>
      </p:nvGrpSpPr>
      <p:grpSpPr>
        <a:xfrm>
          <a:off x="0" y="0"/>
          <a:ext cx="0" cy="0"/>
          <a:chOff x="0" y="0"/>
          <a:chExt cx="0" cy="0"/>
        </a:xfrm>
      </p:grpSpPr>
      <p:sp>
        <p:nvSpPr>
          <p:cNvPr id="7083" name="Google Shape;7083;p117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4" name="Google Shape;7084;p117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85" name="Google Shape;7085;p1173"/>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6" name="Google Shape;7086;p1173"/>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7" name="Google Shape;7087;p1173"/>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88" name="Shape 7088"/>
        <p:cNvGrpSpPr/>
        <p:nvPr/>
      </p:nvGrpSpPr>
      <p:grpSpPr>
        <a:xfrm>
          <a:off x="0" y="0"/>
          <a:ext cx="0" cy="0"/>
          <a:chOff x="0" y="0"/>
          <a:chExt cx="0" cy="0"/>
        </a:xfrm>
      </p:grpSpPr>
      <p:sp>
        <p:nvSpPr>
          <p:cNvPr id="7089" name="Google Shape;7089;p1174"/>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0" name="Google Shape;7090;p1174"/>
          <p:cNvSpPr txBox="1"/>
          <p:nvPr>
            <p:ph idx="1" type="body"/>
          </p:nvPr>
        </p:nvSpPr>
        <p:spPr>
          <a:xfrm>
            <a:off x="9906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1" name="Google Shape;7091;p1174"/>
          <p:cNvSpPr txBox="1"/>
          <p:nvPr>
            <p:ph idx="2" type="body"/>
          </p:nvPr>
        </p:nvSpPr>
        <p:spPr>
          <a:xfrm>
            <a:off x="47244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2" name="Google Shape;7092;p1174"/>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3" name="Google Shape;7093;p1174"/>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4" name="Google Shape;7094;p1174"/>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095" name="Shape 7095"/>
        <p:cNvGrpSpPr/>
        <p:nvPr/>
      </p:nvGrpSpPr>
      <p:grpSpPr>
        <a:xfrm>
          <a:off x="0" y="0"/>
          <a:ext cx="0" cy="0"/>
          <a:chOff x="0" y="0"/>
          <a:chExt cx="0" cy="0"/>
        </a:xfrm>
      </p:grpSpPr>
      <p:sp>
        <p:nvSpPr>
          <p:cNvPr id="7096" name="Google Shape;7096;p117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7" name="Google Shape;7097;p117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098" name="Google Shape;7098;p117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9" name="Google Shape;7099;p117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00" name="Google Shape;7100;p117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01" name="Google Shape;7101;p1175"/>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2" name="Google Shape;7102;p1175"/>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3" name="Google Shape;7103;p1175"/>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2" name="Shape 852"/>
        <p:cNvGrpSpPr/>
        <p:nvPr/>
      </p:nvGrpSpPr>
      <p:grpSpPr>
        <a:xfrm>
          <a:off x="0" y="0"/>
          <a:ext cx="0" cy="0"/>
          <a:chOff x="0" y="0"/>
          <a:chExt cx="0" cy="0"/>
        </a:xfrm>
      </p:grpSpPr>
      <p:sp>
        <p:nvSpPr>
          <p:cNvPr id="853" name="Google Shape;853;p118"/>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 name="Google Shape;854;p118"/>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04" name="Shape 7104"/>
        <p:cNvGrpSpPr/>
        <p:nvPr/>
      </p:nvGrpSpPr>
      <p:grpSpPr>
        <a:xfrm>
          <a:off x="0" y="0"/>
          <a:ext cx="0" cy="0"/>
          <a:chOff x="0" y="0"/>
          <a:chExt cx="0" cy="0"/>
        </a:xfrm>
      </p:grpSpPr>
      <p:sp>
        <p:nvSpPr>
          <p:cNvPr id="7105" name="Google Shape;7105;p1176"/>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6" name="Google Shape;7106;p1176"/>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7" name="Google Shape;7107;p1176"/>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8" name="Google Shape;7108;p1176"/>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109" name="Shape 7109"/>
        <p:cNvGrpSpPr/>
        <p:nvPr/>
      </p:nvGrpSpPr>
      <p:grpSpPr>
        <a:xfrm>
          <a:off x="0" y="0"/>
          <a:ext cx="0" cy="0"/>
          <a:chOff x="0" y="0"/>
          <a:chExt cx="0" cy="0"/>
        </a:xfrm>
      </p:grpSpPr>
      <p:sp>
        <p:nvSpPr>
          <p:cNvPr id="7110" name="Google Shape;7110;p1177"/>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1" name="Google Shape;7111;p1177"/>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2" name="Google Shape;7112;p1177"/>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113" name="Shape 7113"/>
        <p:cNvGrpSpPr/>
        <p:nvPr/>
      </p:nvGrpSpPr>
      <p:grpSpPr>
        <a:xfrm>
          <a:off x="0" y="0"/>
          <a:ext cx="0" cy="0"/>
          <a:chOff x="0" y="0"/>
          <a:chExt cx="0" cy="0"/>
        </a:xfrm>
      </p:grpSpPr>
      <p:sp>
        <p:nvSpPr>
          <p:cNvPr id="7114" name="Google Shape;7114;p117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5" name="Google Shape;7115;p117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116" name="Google Shape;7116;p117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17" name="Google Shape;7117;p1178"/>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8" name="Google Shape;7118;p1178"/>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9" name="Google Shape;7119;p1178"/>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120" name="Shape 7120"/>
        <p:cNvGrpSpPr/>
        <p:nvPr/>
      </p:nvGrpSpPr>
      <p:grpSpPr>
        <a:xfrm>
          <a:off x="0" y="0"/>
          <a:ext cx="0" cy="0"/>
          <a:chOff x="0" y="0"/>
          <a:chExt cx="0" cy="0"/>
        </a:xfrm>
      </p:grpSpPr>
      <p:sp>
        <p:nvSpPr>
          <p:cNvPr id="7121" name="Google Shape;7121;p11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2" name="Google Shape;7122;p1179"/>
          <p:cNvSpPr/>
          <p:nvPr>
            <p:ph idx="2" type="pic"/>
          </p:nvPr>
        </p:nvSpPr>
        <p:spPr>
          <a:xfrm>
            <a:off x="3887788" y="987425"/>
            <a:ext cx="4629150" cy="4873625"/>
          </a:xfrm>
          <a:prstGeom prst="rect">
            <a:avLst/>
          </a:prstGeom>
          <a:noFill/>
          <a:ln>
            <a:noFill/>
          </a:ln>
        </p:spPr>
      </p:sp>
      <p:sp>
        <p:nvSpPr>
          <p:cNvPr id="7123" name="Google Shape;7123;p117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24" name="Google Shape;7124;p1179"/>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5" name="Google Shape;7125;p1179"/>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6" name="Google Shape;7126;p1179"/>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127" name="Shape 7127"/>
        <p:cNvGrpSpPr/>
        <p:nvPr/>
      </p:nvGrpSpPr>
      <p:grpSpPr>
        <a:xfrm>
          <a:off x="0" y="0"/>
          <a:ext cx="0" cy="0"/>
          <a:chOff x="0" y="0"/>
          <a:chExt cx="0" cy="0"/>
        </a:xfrm>
      </p:grpSpPr>
      <p:sp>
        <p:nvSpPr>
          <p:cNvPr id="7128" name="Google Shape;7128;p118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9" name="Google Shape;7129;p1180"/>
          <p:cNvSpPr txBox="1"/>
          <p:nvPr>
            <p:ph idx="1" type="body"/>
          </p:nvPr>
        </p:nvSpPr>
        <p:spPr>
          <a:xfrm rot="5400000">
            <a:off x="2438400" y="228600"/>
            <a:ext cx="4419600" cy="7315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0" name="Google Shape;7130;p118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1" name="Google Shape;7131;p118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2" name="Google Shape;7132;p118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133" name="Shape 7133"/>
        <p:cNvGrpSpPr/>
        <p:nvPr/>
      </p:nvGrpSpPr>
      <p:grpSpPr>
        <a:xfrm>
          <a:off x="0" y="0"/>
          <a:ext cx="0" cy="0"/>
          <a:chOff x="0" y="0"/>
          <a:chExt cx="0" cy="0"/>
        </a:xfrm>
      </p:grpSpPr>
      <p:sp>
        <p:nvSpPr>
          <p:cNvPr id="7134" name="Google Shape;7134;p1181"/>
          <p:cNvSpPr txBox="1"/>
          <p:nvPr>
            <p:ph type="title"/>
          </p:nvPr>
        </p:nvSpPr>
        <p:spPr>
          <a:xfrm rot="5400000">
            <a:off x="4610100" y="2400300"/>
            <a:ext cx="5562600" cy="18288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5" name="Google Shape;7135;p1181"/>
          <p:cNvSpPr txBox="1"/>
          <p:nvPr>
            <p:ph idx="1" type="body"/>
          </p:nvPr>
        </p:nvSpPr>
        <p:spPr>
          <a:xfrm rot="5400000">
            <a:off x="876300" y="647700"/>
            <a:ext cx="5562600" cy="533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6" name="Google Shape;7136;p118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7" name="Google Shape;7137;p118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8" name="Google Shape;7138;p118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50" name="Shape 7250"/>
        <p:cNvGrpSpPr/>
        <p:nvPr/>
      </p:nvGrpSpPr>
      <p:grpSpPr>
        <a:xfrm>
          <a:off x="0" y="0"/>
          <a:ext cx="0" cy="0"/>
          <a:chOff x="0" y="0"/>
          <a:chExt cx="0" cy="0"/>
        </a:xfrm>
      </p:grpSpPr>
      <p:sp>
        <p:nvSpPr>
          <p:cNvPr id="7251" name="Google Shape;7251;p1183"/>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2" name="Google Shape;7252;p1183"/>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253" name="Shape 7253"/>
        <p:cNvGrpSpPr/>
        <p:nvPr/>
      </p:nvGrpSpPr>
      <p:grpSpPr>
        <a:xfrm>
          <a:off x="0" y="0"/>
          <a:ext cx="0" cy="0"/>
          <a:chOff x="0" y="0"/>
          <a:chExt cx="0" cy="0"/>
        </a:xfrm>
      </p:grpSpPr>
      <p:sp>
        <p:nvSpPr>
          <p:cNvPr id="7254" name="Google Shape;7254;p1184"/>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5" name="Google Shape;7255;p1184"/>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2400"/>
              <a:buFont typeface="Century Gothic"/>
              <a:buNone/>
              <a:defRPr sz="2400"/>
            </a:lvl1pPr>
            <a:lvl2pPr lvl="1" algn="ctr">
              <a:spcBef>
                <a:spcPts val="400"/>
              </a:spcBef>
              <a:spcAft>
                <a:spcPts val="0"/>
              </a:spcAft>
              <a:buSzPts val="2000"/>
              <a:buFont typeface="Century Gothic"/>
              <a:buNone/>
              <a:defRPr sz="2000"/>
            </a:lvl2pPr>
            <a:lvl3pPr lvl="2" algn="ctr">
              <a:spcBef>
                <a:spcPts val="360"/>
              </a:spcBef>
              <a:spcAft>
                <a:spcPts val="0"/>
              </a:spcAft>
              <a:buSzPts val="1800"/>
              <a:buFont typeface="Century Gothic"/>
              <a:buNone/>
              <a:defRPr sz="1800"/>
            </a:lvl3pPr>
            <a:lvl4pPr lvl="3" algn="ctr">
              <a:spcBef>
                <a:spcPts val="320"/>
              </a:spcBef>
              <a:spcAft>
                <a:spcPts val="0"/>
              </a:spcAft>
              <a:buSzPts val="1600"/>
              <a:buFont typeface="Century Gothic"/>
              <a:buNone/>
              <a:defRPr sz="1600"/>
            </a:lvl4pPr>
            <a:lvl5pPr lvl="4" algn="ctr">
              <a:spcBef>
                <a:spcPts val="320"/>
              </a:spcBef>
              <a:spcAft>
                <a:spcPts val="0"/>
              </a:spcAft>
              <a:buSzPts val="1600"/>
              <a:buFont typeface="Century Gothic"/>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256" name="Shape 7256"/>
        <p:cNvGrpSpPr/>
        <p:nvPr/>
      </p:nvGrpSpPr>
      <p:grpSpPr>
        <a:xfrm>
          <a:off x="0" y="0"/>
          <a:ext cx="0" cy="0"/>
          <a:chOff x="0" y="0"/>
          <a:chExt cx="0" cy="0"/>
        </a:xfrm>
      </p:grpSpPr>
      <p:sp>
        <p:nvSpPr>
          <p:cNvPr id="7257" name="Google Shape;7257;p1185"/>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8" name="Google Shape;7258;p1185"/>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2400"/>
              <a:buFont typeface="Century Gothic"/>
              <a:buNone/>
              <a:defRPr sz="2400"/>
            </a:lvl1pPr>
            <a:lvl2pPr indent="-228600" lvl="1" marL="914400" algn="l">
              <a:spcBef>
                <a:spcPts val="400"/>
              </a:spcBef>
              <a:spcAft>
                <a:spcPts val="0"/>
              </a:spcAft>
              <a:buSzPts val="2000"/>
              <a:buFont typeface="Century Gothic"/>
              <a:buNone/>
              <a:defRPr sz="2000"/>
            </a:lvl2pPr>
            <a:lvl3pPr indent="-228600" lvl="2" marL="1371600" algn="l">
              <a:spcBef>
                <a:spcPts val="360"/>
              </a:spcBef>
              <a:spcAft>
                <a:spcPts val="0"/>
              </a:spcAft>
              <a:buSzPts val="1800"/>
              <a:buFont typeface="Century Gothic"/>
              <a:buNone/>
              <a:defRPr sz="1800"/>
            </a:lvl3pPr>
            <a:lvl4pPr indent="-228600" lvl="3" marL="1828800" algn="l">
              <a:spcBef>
                <a:spcPts val="320"/>
              </a:spcBef>
              <a:spcAft>
                <a:spcPts val="0"/>
              </a:spcAft>
              <a:buSzPts val="1600"/>
              <a:buFont typeface="Century Gothic"/>
              <a:buNone/>
              <a:defRPr sz="1600"/>
            </a:lvl4pPr>
            <a:lvl5pPr indent="-228600" lvl="4" marL="2286000" algn="l">
              <a:spcBef>
                <a:spcPts val="320"/>
              </a:spcBef>
              <a:spcAft>
                <a:spcPts val="0"/>
              </a:spcAft>
              <a:buSzPts val="1600"/>
              <a:buFont typeface="Century Gothic"/>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259" name="Shape 7259"/>
        <p:cNvGrpSpPr/>
        <p:nvPr/>
      </p:nvGrpSpPr>
      <p:grpSpPr>
        <a:xfrm>
          <a:off x="0" y="0"/>
          <a:ext cx="0" cy="0"/>
          <a:chOff x="0" y="0"/>
          <a:chExt cx="0" cy="0"/>
        </a:xfrm>
      </p:grpSpPr>
      <p:sp>
        <p:nvSpPr>
          <p:cNvPr id="7260" name="Google Shape;7260;p1186"/>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1" name="Google Shape;7261;p1186"/>
          <p:cNvSpPr txBox="1"/>
          <p:nvPr>
            <p:ph idx="1" type="body"/>
          </p:nvPr>
        </p:nvSpPr>
        <p:spPr>
          <a:xfrm>
            <a:off x="6858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2" name="Google Shape;7262;p1186"/>
          <p:cNvSpPr txBox="1"/>
          <p:nvPr>
            <p:ph idx="2" type="body"/>
          </p:nvPr>
        </p:nvSpPr>
        <p:spPr>
          <a:xfrm>
            <a:off x="46482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55" name="Shape 855"/>
        <p:cNvGrpSpPr/>
        <p:nvPr/>
      </p:nvGrpSpPr>
      <p:grpSpPr>
        <a:xfrm>
          <a:off x="0" y="0"/>
          <a:ext cx="0" cy="0"/>
          <a:chOff x="0" y="0"/>
          <a:chExt cx="0" cy="0"/>
        </a:xfrm>
      </p:grpSpPr>
      <p:sp>
        <p:nvSpPr>
          <p:cNvPr id="856" name="Google Shape;856;p1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 name="Google Shape;857;p1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SzPts val="2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263" name="Shape 7263"/>
        <p:cNvGrpSpPr/>
        <p:nvPr/>
      </p:nvGrpSpPr>
      <p:grpSpPr>
        <a:xfrm>
          <a:off x="0" y="0"/>
          <a:ext cx="0" cy="0"/>
          <a:chOff x="0" y="0"/>
          <a:chExt cx="0" cy="0"/>
        </a:xfrm>
      </p:grpSpPr>
      <p:sp>
        <p:nvSpPr>
          <p:cNvPr id="7264" name="Google Shape;7264;p1187"/>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5" name="Google Shape;7265;p1187"/>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6" name="Google Shape;7266;p1187"/>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7" name="Google Shape;7267;p1187"/>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8" name="Google Shape;7268;p1187"/>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269" name="Shape 7269"/>
        <p:cNvGrpSpPr/>
        <p:nvPr/>
      </p:nvGrpSpPr>
      <p:grpSpPr>
        <a:xfrm>
          <a:off x="0" y="0"/>
          <a:ext cx="0" cy="0"/>
          <a:chOff x="0" y="0"/>
          <a:chExt cx="0" cy="0"/>
        </a:xfrm>
      </p:grpSpPr>
      <p:sp>
        <p:nvSpPr>
          <p:cNvPr id="7270" name="Google Shape;7270;p1188"/>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71" name="Shape 7271"/>
        <p:cNvGrpSpPr/>
        <p:nvPr/>
      </p:nvGrpSpPr>
      <p:grpSpPr>
        <a:xfrm>
          <a:off x="0" y="0"/>
          <a:ext cx="0" cy="0"/>
          <a:chOff x="0" y="0"/>
          <a:chExt cx="0" cy="0"/>
        </a:xfrm>
      </p:grpSpPr>
    </p:spTree>
  </p:cSld>
  <p:clrMapOvr>
    <a:masterClrMapping/>
  </p:clrMapOvr>
</p:sldLayout>
</file>

<file path=ppt/slideLayouts/slideLayout10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72" name="Shape 7272"/>
        <p:cNvGrpSpPr/>
        <p:nvPr/>
      </p:nvGrpSpPr>
      <p:grpSpPr>
        <a:xfrm>
          <a:off x="0" y="0"/>
          <a:ext cx="0" cy="0"/>
          <a:chOff x="0" y="0"/>
          <a:chExt cx="0" cy="0"/>
        </a:xfrm>
      </p:grpSpPr>
      <p:sp>
        <p:nvSpPr>
          <p:cNvPr id="7273" name="Google Shape;7273;p1190"/>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4" name="Google Shape;7274;p1190"/>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spcBef>
                <a:spcPts val="640"/>
              </a:spcBef>
              <a:spcAft>
                <a:spcPts val="0"/>
              </a:spcAft>
              <a:buSzPts val="3200"/>
              <a:buFont typeface="Century Gothic"/>
              <a:buChar char="•"/>
              <a:defRPr sz="3200"/>
            </a:lvl1pPr>
            <a:lvl2pPr indent="-406400" lvl="1" marL="914400" algn="l">
              <a:spcBef>
                <a:spcPts val="560"/>
              </a:spcBef>
              <a:spcAft>
                <a:spcPts val="0"/>
              </a:spcAft>
              <a:buSzPts val="2800"/>
              <a:buFont typeface="Century Gothic"/>
              <a:buChar char="–"/>
              <a:defRPr sz="2800"/>
            </a:lvl2pPr>
            <a:lvl3pPr indent="-381000" lvl="2" marL="1371600" algn="l">
              <a:spcBef>
                <a:spcPts val="480"/>
              </a:spcBef>
              <a:spcAft>
                <a:spcPts val="0"/>
              </a:spcAft>
              <a:buSzPts val="2400"/>
              <a:buFont typeface="Century Gothic"/>
              <a:buChar char="•"/>
              <a:defRPr sz="2400"/>
            </a:lvl3pPr>
            <a:lvl4pPr indent="-355600" lvl="3" marL="1828800" algn="l">
              <a:spcBef>
                <a:spcPts val="400"/>
              </a:spcBef>
              <a:spcAft>
                <a:spcPts val="0"/>
              </a:spcAft>
              <a:buSzPts val="2000"/>
              <a:buFont typeface="Century Gothic"/>
              <a:buChar char="–"/>
              <a:defRPr sz="2000"/>
            </a:lvl4pPr>
            <a:lvl5pPr indent="-355600" lvl="4" marL="2286000" algn="l">
              <a:spcBef>
                <a:spcPts val="400"/>
              </a:spcBef>
              <a:spcAft>
                <a:spcPts val="0"/>
              </a:spcAft>
              <a:buSzPts val="2000"/>
              <a:buFont typeface="Century Gothic"/>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275" name="Google Shape;7275;p1190"/>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276" name="Shape 7276"/>
        <p:cNvGrpSpPr/>
        <p:nvPr/>
      </p:nvGrpSpPr>
      <p:grpSpPr>
        <a:xfrm>
          <a:off x="0" y="0"/>
          <a:ext cx="0" cy="0"/>
          <a:chOff x="0" y="0"/>
          <a:chExt cx="0" cy="0"/>
        </a:xfrm>
      </p:grpSpPr>
      <p:sp>
        <p:nvSpPr>
          <p:cNvPr id="7277" name="Google Shape;7277;p1191"/>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8" name="Google Shape;7278;p1191"/>
          <p:cNvSpPr/>
          <p:nvPr>
            <p:ph idx="2" type="pic"/>
          </p:nvPr>
        </p:nvSpPr>
        <p:spPr>
          <a:xfrm>
            <a:off x="3887788" y="987425"/>
            <a:ext cx="4629150" cy="4873625"/>
          </a:xfrm>
          <a:prstGeom prst="rect">
            <a:avLst/>
          </a:prstGeom>
          <a:noFill/>
          <a:ln>
            <a:noFill/>
          </a:ln>
        </p:spPr>
      </p:sp>
      <p:sp>
        <p:nvSpPr>
          <p:cNvPr id="7279" name="Google Shape;7279;p1191"/>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80" name="Shape 7280"/>
        <p:cNvGrpSpPr/>
        <p:nvPr/>
      </p:nvGrpSpPr>
      <p:grpSpPr>
        <a:xfrm>
          <a:off x="0" y="0"/>
          <a:ext cx="0" cy="0"/>
          <a:chOff x="0" y="0"/>
          <a:chExt cx="0" cy="0"/>
        </a:xfrm>
      </p:grpSpPr>
      <p:sp>
        <p:nvSpPr>
          <p:cNvPr id="7281" name="Google Shape;7281;p119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2" name="Google Shape;7282;p1192"/>
          <p:cNvSpPr txBox="1"/>
          <p:nvPr>
            <p:ph idx="1" type="body"/>
          </p:nvPr>
        </p:nvSpPr>
        <p:spPr>
          <a:xfrm rot="5400000">
            <a:off x="2743200" y="533400"/>
            <a:ext cx="3657600" cy="77724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283" name="Shape 7283"/>
        <p:cNvGrpSpPr/>
        <p:nvPr/>
      </p:nvGrpSpPr>
      <p:grpSpPr>
        <a:xfrm>
          <a:off x="0" y="0"/>
          <a:ext cx="0" cy="0"/>
          <a:chOff x="0" y="0"/>
          <a:chExt cx="0" cy="0"/>
        </a:xfrm>
      </p:grpSpPr>
      <p:sp>
        <p:nvSpPr>
          <p:cNvPr id="7284" name="Google Shape;7284;p1193"/>
          <p:cNvSpPr txBox="1"/>
          <p:nvPr>
            <p:ph type="title"/>
          </p:nvPr>
        </p:nvSpPr>
        <p:spPr>
          <a:xfrm rot="5400000">
            <a:off x="4972050" y="2762250"/>
            <a:ext cx="50292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5" name="Google Shape;7285;p1193"/>
          <p:cNvSpPr txBox="1"/>
          <p:nvPr>
            <p:ph idx="1" type="body"/>
          </p:nvPr>
        </p:nvSpPr>
        <p:spPr>
          <a:xfrm rot="5400000">
            <a:off x="1009650" y="895350"/>
            <a:ext cx="5029200" cy="56769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7286" name="Shape 7286"/>
        <p:cNvGrpSpPr/>
        <p:nvPr/>
      </p:nvGrpSpPr>
      <p:grpSpPr>
        <a:xfrm>
          <a:off x="0" y="0"/>
          <a:ext cx="0" cy="0"/>
          <a:chOff x="0" y="0"/>
          <a:chExt cx="0" cy="0"/>
        </a:xfrm>
      </p:grpSpPr>
      <p:sp>
        <p:nvSpPr>
          <p:cNvPr id="7287" name="Google Shape;7287;p1194"/>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8" name="Google Shape;7288;p1194"/>
          <p:cNvSpPr/>
          <p:nvPr>
            <p:ph idx="2" type="chart"/>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lvl="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lvl="1"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lvl="2"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lvl="3"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lvl="4"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10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289" name="Shape 7289"/>
        <p:cNvGrpSpPr/>
        <p:nvPr/>
      </p:nvGrpSpPr>
      <p:grpSpPr>
        <a:xfrm>
          <a:off x="0" y="0"/>
          <a:ext cx="0" cy="0"/>
          <a:chOff x="0" y="0"/>
          <a:chExt cx="0" cy="0"/>
        </a:xfrm>
      </p:grpSpPr>
      <p:sp>
        <p:nvSpPr>
          <p:cNvPr id="7290" name="Google Shape;7290;p1195"/>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99" name="Shape 7299"/>
        <p:cNvGrpSpPr/>
        <p:nvPr/>
      </p:nvGrpSpPr>
      <p:grpSpPr>
        <a:xfrm>
          <a:off x="0" y="0"/>
          <a:ext cx="0" cy="0"/>
          <a:chOff x="0" y="0"/>
          <a:chExt cx="0" cy="0"/>
        </a:xfrm>
      </p:grpSpPr>
      <p:sp>
        <p:nvSpPr>
          <p:cNvPr id="7300" name="Google Shape;7300;p119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1" name="Google Shape;7301;p1197"/>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02" name="Google Shape;7302;p1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3" name="Google Shape;7303;p1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4" name="Google Shape;7304;p1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 name="Google Shape;80;p1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81" name="Google Shape;81;p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8" name="Shape 858"/>
        <p:cNvGrpSpPr/>
        <p:nvPr/>
      </p:nvGrpSpPr>
      <p:grpSpPr>
        <a:xfrm>
          <a:off x="0" y="0"/>
          <a:ext cx="0" cy="0"/>
          <a:chOff x="0" y="0"/>
          <a:chExt cx="0" cy="0"/>
        </a:xfrm>
      </p:grpSpPr>
      <p:sp>
        <p:nvSpPr>
          <p:cNvPr id="859" name="Google Shape;859;p12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 name="Google Shape;860;p12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05" name="Shape 7305"/>
        <p:cNvGrpSpPr/>
        <p:nvPr/>
      </p:nvGrpSpPr>
      <p:grpSpPr>
        <a:xfrm>
          <a:off x="0" y="0"/>
          <a:ext cx="0" cy="0"/>
          <a:chOff x="0" y="0"/>
          <a:chExt cx="0" cy="0"/>
        </a:xfrm>
      </p:grpSpPr>
      <p:sp>
        <p:nvSpPr>
          <p:cNvPr id="7306" name="Google Shape;7306;p1198"/>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7" name="Google Shape;7307;p1198"/>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08" name="Google Shape;7308;p1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9" name="Google Shape;7309;p1198"/>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0" name="Google Shape;7310;p1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311" name="Google Shape;7311;p1198"/>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312" name="Google Shape;7312;p1198"/>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13" name="Shape 7313"/>
        <p:cNvGrpSpPr/>
        <p:nvPr/>
      </p:nvGrpSpPr>
      <p:grpSpPr>
        <a:xfrm>
          <a:off x="0" y="0"/>
          <a:ext cx="0" cy="0"/>
          <a:chOff x="0" y="0"/>
          <a:chExt cx="0" cy="0"/>
        </a:xfrm>
      </p:grpSpPr>
      <p:sp>
        <p:nvSpPr>
          <p:cNvPr id="7314" name="Google Shape;7314;p119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5" name="Google Shape;7315;p119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16" name="Google Shape;7316;p1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7" name="Google Shape;7317;p1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8" name="Google Shape;7318;p1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19" name="Shape 7319"/>
        <p:cNvGrpSpPr/>
        <p:nvPr/>
      </p:nvGrpSpPr>
      <p:grpSpPr>
        <a:xfrm>
          <a:off x="0" y="0"/>
          <a:ext cx="0" cy="0"/>
          <a:chOff x="0" y="0"/>
          <a:chExt cx="0" cy="0"/>
        </a:xfrm>
      </p:grpSpPr>
      <p:sp>
        <p:nvSpPr>
          <p:cNvPr id="7320" name="Google Shape;7320;p1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1" name="Google Shape;7321;p1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2" name="Google Shape;7322;p1200"/>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3" name="Google Shape;7323;p1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4" name="Google Shape;7324;p1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5" name="Google Shape;7325;p1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326" name="Shape 7326"/>
        <p:cNvGrpSpPr/>
        <p:nvPr/>
      </p:nvGrpSpPr>
      <p:grpSpPr>
        <a:xfrm>
          <a:off x="0" y="0"/>
          <a:ext cx="0" cy="0"/>
          <a:chOff x="0" y="0"/>
          <a:chExt cx="0" cy="0"/>
        </a:xfrm>
      </p:grpSpPr>
      <p:sp>
        <p:nvSpPr>
          <p:cNvPr id="7327" name="Google Shape;7327;p1201"/>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8" name="Google Shape;7328;p120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29" name="Google Shape;7329;p120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0" name="Google Shape;7330;p120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31" name="Google Shape;7331;p120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2" name="Google Shape;7332;p1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3" name="Google Shape;7333;p1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4" name="Google Shape;7334;p1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335" name="Shape 7335"/>
        <p:cNvGrpSpPr/>
        <p:nvPr/>
      </p:nvGrpSpPr>
      <p:grpSpPr>
        <a:xfrm>
          <a:off x="0" y="0"/>
          <a:ext cx="0" cy="0"/>
          <a:chOff x="0" y="0"/>
          <a:chExt cx="0" cy="0"/>
        </a:xfrm>
      </p:grpSpPr>
      <p:sp>
        <p:nvSpPr>
          <p:cNvPr id="7336" name="Google Shape;7336;p1202"/>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7" name="Google Shape;7337;p120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8" name="Google Shape;7338;p12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9" name="Google Shape;7339;p120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340" name="Shape 7340"/>
        <p:cNvGrpSpPr/>
        <p:nvPr/>
      </p:nvGrpSpPr>
      <p:grpSpPr>
        <a:xfrm>
          <a:off x="0" y="0"/>
          <a:ext cx="0" cy="0"/>
          <a:chOff x="0" y="0"/>
          <a:chExt cx="0" cy="0"/>
        </a:xfrm>
      </p:grpSpPr>
      <p:sp>
        <p:nvSpPr>
          <p:cNvPr id="7341" name="Google Shape;7341;p120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2" name="Google Shape;7342;p120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3" name="Google Shape;7343;p120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344" name="Shape 7344"/>
        <p:cNvGrpSpPr/>
        <p:nvPr/>
      </p:nvGrpSpPr>
      <p:grpSpPr>
        <a:xfrm>
          <a:off x="0" y="0"/>
          <a:ext cx="0" cy="0"/>
          <a:chOff x="0" y="0"/>
          <a:chExt cx="0" cy="0"/>
        </a:xfrm>
      </p:grpSpPr>
      <p:sp>
        <p:nvSpPr>
          <p:cNvPr id="7345" name="Google Shape;7345;p12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6" name="Google Shape;7346;p120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47" name="Google Shape;7347;p120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48" name="Google Shape;7348;p120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9" name="Google Shape;7349;p120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0" name="Google Shape;7350;p120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1" name="Shape 7351"/>
        <p:cNvGrpSpPr/>
        <p:nvPr/>
      </p:nvGrpSpPr>
      <p:grpSpPr>
        <a:xfrm>
          <a:off x="0" y="0"/>
          <a:ext cx="0" cy="0"/>
          <a:chOff x="0" y="0"/>
          <a:chExt cx="0" cy="0"/>
        </a:xfrm>
      </p:grpSpPr>
      <p:sp>
        <p:nvSpPr>
          <p:cNvPr id="7352" name="Google Shape;7352;p120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3" name="Google Shape;7353;p1205"/>
          <p:cNvSpPr/>
          <p:nvPr>
            <p:ph idx="2" type="pic"/>
          </p:nvPr>
        </p:nvSpPr>
        <p:spPr>
          <a:xfrm>
            <a:off x="3887788" y="987425"/>
            <a:ext cx="4629150" cy="4873625"/>
          </a:xfrm>
          <a:prstGeom prst="rect">
            <a:avLst/>
          </a:prstGeom>
          <a:noFill/>
          <a:ln>
            <a:noFill/>
          </a:ln>
        </p:spPr>
      </p:sp>
      <p:sp>
        <p:nvSpPr>
          <p:cNvPr id="7354" name="Google Shape;7354;p120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55" name="Google Shape;7355;p120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6" name="Google Shape;7356;p120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7" name="Google Shape;7357;p120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358" name="Shape 7358"/>
        <p:cNvGrpSpPr/>
        <p:nvPr/>
      </p:nvGrpSpPr>
      <p:grpSpPr>
        <a:xfrm>
          <a:off x="0" y="0"/>
          <a:ext cx="0" cy="0"/>
          <a:chOff x="0" y="0"/>
          <a:chExt cx="0" cy="0"/>
        </a:xfrm>
      </p:grpSpPr>
      <p:sp>
        <p:nvSpPr>
          <p:cNvPr id="7359" name="Google Shape;7359;p120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0" name="Google Shape;7360;p1206"/>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1" name="Google Shape;7361;p120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2" name="Google Shape;7362;p120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3" name="Google Shape;7363;p120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364" name="Shape 7364"/>
        <p:cNvGrpSpPr/>
        <p:nvPr/>
      </p:nvGrpSpPr>
      <p:grpSpPr>
        <a:xfrm>
          <a:off x="0" y="0"/>
          <a:ext cx="0" cy="0"/>
          <a:chOff x="0" y="0"/>
          <a:chExt cx="0" cy="0"/>
        </a:xfrm>
      </p:grpSpPr>
      <p:sp>
        <p:nvSpPr>
          <p:cNvPr id="7365" name="Google Shape;7365;p1207"/>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6" name="Google Shape;7366;p1207"/>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7" name="Google Shape;7367;p120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8" name="Google Shape;7368;p120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9" name="Google Shape;7369;p120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1" name="Shape 861"/>
        <p:cNvGrpSpPr/>
        <p:nvPr/>
      </p:nvGrpSpPr>
      <p:grpSpPr>
        <a:xfrm>
          <a:off x="0" y="0"/>
          <a:ext cx="0" cy="0"/>
          <a:chOff x="0" y="0"/>
          <a:chExt cx="0" cy="0"/>
        </a:xfrm>
      </p:grpSpPr>
      <p:sp>
        <p:nvSpPr>
          <p:cNvPr id="862" name="Google Shape;862;p12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 name="Google Shape;863;p121"/>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4" name="Google Shape;864;p121"/>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377" name="Shape 7377"/>
        <p:cNvGrpSpPr/>
        <p:nvPr/>
      </p:nvGrpSpPr>
      <p:grpSpPr>
        <a:xfrm>
          <a:off x="0" y="0"/>
          <a:ext cx="0" cy="0"/>
          <a:chOff x="0" y="0"/>
          <a:chExt cx="0" cy="0"/>
        </a:xfrm>
      </p:grpSpPr>
      <p:sp>
        <p:nvSpPr>
          <p:cNvPr id="7378" name="Google Shape;7378;p1209"/>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79" name="Google Shape;7379;p1209"/>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80" name="Google Shape;7380;p120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1" name="Google Shape;7381;p120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2" name="Google Shape;7382;p120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83" name="Shape 7383"/>
        <p:cNvGrpSpPr/>
        <p:nvPr/>
      </p:nvGrpSpPr>
      <p:grpSpPr>
        <a:xfrm>
          <a:off x="0" y="0"/>
          <a:ext cx="0" cy="0"/>
          <a:chOff x="0" y="0"/>
          <a:chExt cx="0" cy="0"/>
        </a:xfrm>
      </p:grpSpPr>
      <p:cxnSp>
        <p:nvCxnSpPr>
          <p:cNvPr id="7384" name="Google Shape;7384;p1210"/>
          <p:cNvCxnSpPr/>
          <p:nvPr/>
        </p:nvCxnSpPr>
        <p:spPr>
          <a:xfrm>
            <a:off x="0" y="1708150"/>
            <a:ext cx="9147175" cy="0"/>
          </a:xfrm>
          <a:prstGeom prst="straightConnector1">
            <a:avLst/>
          </a:prstGeom>
          <a:noFill/>
          <a:ln cap="sq" cmpd="sng" w="12700">
            <a:solidFill>
              <a:schemeClr val="lt2"/>
            </a:solidFill>
            <a:prstDash val="solid"/>
            <a:round/>
            <a:headEnd len="sm" w="sm" type="none"/>
            <a:tailEnd len="sm" w="sm" type="none"/>
          </a:ln>
        </p:spPr>
      </p:cxnSp>
      <p:sp>
        <p:nvSpPr>
          <p:cNvPr id="7385" name="Google Shape;7385;p1210"/>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86" name="Google Shape;7386;p1210"/>
          <p:cNvSpPr txBox="1"/>
          <p:nvPr>
            <p:ph type="ctrTitle"/>
          </p:nvPr>
        </p:nvSpPr>
        <p:spPr>
          <a:xfrm>
            <a:off x="2743200" y="427038"/>
            <a:ext cx="6399213" cy="1524000"/>
          </a:xfrm>
          <a:prstGeom prst="rect">
            <a:avLst/>
          </a:prstGeom>
          <a:noFill/>
          <a:ln>
            <a:noFill/>
          </a:ln>
        </p:spPr>
        <p:txBody>
          <a:bodyPr anchorCtr="0" anchor="b" bIns="46025" lIns="92075" spcFirstLastPara="1" rIns="92075" wrap="square" tIns="46025">
            <a:noAutofit/>
          </a:bodyPr>
          <a:lstStyle>
            <a:lvl1pPr lvl="0" algn="l">
              <a:lnSpc>
                <a:spcPct val="80000"/>
              </a:lnSpc>
              <a:spcBef>
                <a:spcPts val="0"/>
              </a:spcBef>
              <a:spcAft>
                <a:spcPts val="0"/>
              </a:spcAft>
              <a:buSzPts val="1400"/>
              <a:buNone/>
              <a:defRPr sz="66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87" name="Google Shape;7387;p1210"/>
          <p:cNvSpPr txBox="1"/>
          <p:nvPr>
            <p:ph idx="1" type="subTitle"/>
          </p:nvPr>
        </p:nvSpPr>
        <p:spPr>
          <a:xfrm>
            <a:off x="4191000" y="1752600"/>
            <a:ext cx="4572000" cy="1752600"/>
          </a:xfrm>
          <a:prstGeom prst="rect">
            <a:avLst/>
          </a:prstGeom>
          <a:noFill/>
          <a:ln>
            <a:noFill/>
          </a:ln>
        </p:spPr>
        <p:txBody>
          <a:bodyPr anchorCtr="0" anchor="t" bIns="46025" lIns="92075" spcFirstLastPara="1" rIns="92075" wrap="square" tIns="46025">
            <a:noAutofit/>
          </a:bodyPr>
          <a:lstStyle>
            <a:lvl1pPr lvl="0" algn="l">
              <a:spcBef>
                <a:spcPts val="480"/>
              </a:spcBef>
              <a:spcAft>
                <a:spcPts val="0"/>
              </a:spcAft>
              <a:buSzPts val="1200"/>
              <a:buFont typeface="Arial"/>
              <a:buNone/>
              <a:defRPr sz="2400"/>
            </a:lvl1pPr>
            <a:lvl2pPr lvl="1" algn="l">
              <a:spcBef>
                <a:spcPts val="360"/>
              </a:spcBef>
              <a:spcAft>
                <a:spcPts val="0"/>
              </a:spcAft>
              <a:buSzPts val="1350"/>
              <a:buChar char="●"/>
              <a:defRPr/>
            </a:lvl2pPr>
            <a:lvl3pPr lvl="2" algn="l">
              <a:spcBef>
                <a:spcPts val="360"/>
              </a:spcBef>
              <a:spcAft>
                <a:spcPts val="0"/>
              </a:spcAft>
              <a:buSzPts val="117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88" name="Google Shape;7388;p1210"/>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9" name="Google Shape;7389;p1210"/>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0" name="Google Shape;7390;p1210"/>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91" name="Shape 7391"/>
        <p:cNvGrpSpPr/>
        <p:nvPr/>
      </p:nvGrpSpPr>
      <p:grpSpPr>
        <a:xfrm>
          <a:off x="0" y="0"/>
          <a:ext cx="0" cy="0"/>
          <a:chOff x="0" y="0"/>
          <a:chExt cx="0" cy="0"/>
        </a:xfrm>
      </p:grpSpPr>
      <p:sp>
        <p:nvSpPr>
          <p:cNvPr id="7392" name="Google Shape;7392;p1211"/>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60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3" name="Google Shape;7393;p1211"/>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SzPts val="1200"/>
              <a:buNone/>
              <a:defRPr sz="2400"/>
            </a:lvl1pPr>
            <a:lvl2pPr indent="-228600" lvl="1" marL="914400" algn="l">
              <a:spcBef>
                <a:spcPts val="400"/>
              </a:spcBef>
              <a:spcAft>
                <a:spcPts val="0"/>
              </a:spcAft>
              <a:buSzPts val="15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94" name="Google Shape;7394;p1211"/>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5" name="Google Shape;7395;p1211"/>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6" name="Google Shape;7396;p1211"/>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97" name="Shape 7397"/>
        <p:cNvGrpSpPr/>
        <p:nvPr/>
      </p:nvGrpSpPr>
      <p:grpSpPr>
        <a:xfrm>
          <a:off x="0" y="0"/>
          <a:ext cx="0" cy="0"/>
          <a:chOff x="0" y="0"/>
          <a:chExt cx="0" cy="0"/>
        </a:xfrm>
      </p:grpSpPr>
      <p:sp>
        <p:nvSpPr>
          <p:cNvPr id="7398" name="Google Shape;7398;p1212"/>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9" name="Google Shape;7399;p1212"/>
          <p:cNvSpPr txBox="1"/>
          <p:nvPr>
            <p:ph idx="1" type="body"/>
          </p:nvPr>
        </p:nvSpPr>
        <p:spPr>
          <a:xfrm>
            <a:off x="28194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0" name="Google Shape;7400;p1212"/>
          <p:cNvSpPr txBox="1"/>
          <p:nvPr>
            <p:ph idx="2" type="body"/>
          </p:nvPr>
        </p:nvSpPr>
        <p:spPr>
          <a:xfrm>
            <a:off x="59436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1" name="Google Shape;7401;p1212"/>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2" name="Google Shape;7402;p1212"/>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3" name="Google Shape;7403;p1212"/>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404" name="Shape 7404"/>
        <p:cNvGrpSpPr/>
        <p:nvPr/>
      </p:nvGrpSpPr>
      <p:grpSpPr>
        <a:xfrm>
          <a:off x="0" y="0"/>
          <a:ext cx="0" cy="0"/>
          <a:chOff x="0" y="0"/>
          <a:chExt cx="0" cy="0"/>
        </a:xfrm>
      </p:grpSpPr>
      <p:sp>
        <p:nvSpPr>
          <p:cNvPr id="7405" name="Google Shape;7405;p1213"/>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06" name="Google Shape;7406;p1213"/>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7" name="Google Shape;7407;p1213"/>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8" name="Google Shape;7408;p1213"/>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9" name="Google Shape;7409;p1213"/>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10" name="Google Shape;7410;p1213"/>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1" name="Google Shape;7411;p1213"/>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2" name="Google Shape;7412;p1213"/>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413" name="Shape 7413"/>
        <p:cNvGrpSpPr/>
        <p:nvPr/>
      </p:nvGrpSpPr>
      <p:grpSpPr>
        <a:xfrm>
          <a:off x="0" y="0"/>
          <a:ext cx="0" cy="0"/>
          <a:chOff x="0" y="0"/>
          <a:chExt cx="0" cy="0"/>
        </a:xfrm>
      </p:grpSpPr>
      <p:sp>
        <p:nvSpPr>
          <p:cNvPr id="7414" name="Google Shape;7414;p1214"/>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15" name="Google Shape;7415;p1214"/>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6" name="Google Shape;7416;p1214"/>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7" name="Google Shape;7417;p1214"/>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418" name="Shape 7418"/>
        <p:cNvGrpSpPr/>
        <p:nvPr/>
      </p:nvGrpSpPr>
      <p:grpSpPr>
        <a:xfrm>
          <a:off x="0" y="0"/>
          <a:ext cx="0" cy="0"/>
          <a:chOff x="0" y="0"/>
          <a:chExt cx="0" cy="0"/>
        </a:xfrm>
      </p:grpSpPr>
      <p:sp>
        <p:nvSpPr>
          <p:cNvPr id="7419" name="Google Shape;7419;p1215"/>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0" name="Google Shape;7420;p1215"/>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1" name="Google Shape;7421;p1215"/>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422" name="Shape 7422"/>
        <p:cNvGrpSpPr/>
        <p:nvPr/>
      </p:nvGrpSpPr>
      <p:grpSpPr>
        <a:xfrm>
          <a:off x="0" y="0"/>
          <a:ext cx="0" cy="0"/>
          <a:chOff x="0" y="0"/>
          <a:chExt cx="0" cy="0"/>
        </a:xfrm>
      </p:grpSpPr>
      <p:sp>
        <p:nvSpPr>
          <p:cNvPr id="7423" name="Google Shape;7423;p12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24" name="Google Shape;7424;p1216"/>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30200" lvl="0" marL="457200" algn="l">
              <a:spcBef>
                <a:spcPts val="640"/>
              </a:spcBef>
              <a:spcAft>
                <a:spcPts val="0"/>
              </a:spcAft>
              <a:buSzPts val="1600"/>
              <a:buChar char="●"/>
              <a:defRPr sz="3200"/>
            </a:lvl1pPr>
            <a:lvl2pPr indent="-361950" lvl="1" marL="914400" algn="l">
              <a:spcBef>
                <a:spcPts val="560"/>
              </a:spcBef>
              <a:spcAft>
                <a:spcPts val="0"/>
              </a:spcAft>
              <a:buSzPts val="2100"/>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425" name="Google Shape;7425;p1216"/>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26" name="Google Shape;7426;p1216"/>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7" name="Google Shape;7427;p1216"/>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8" name="Google Shape;7428;p1216"/>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429" name="Shape 7429"/>
        <p:cNvGrpSpPr/>
        <p:nvPr/>
      </p:nvGrpSpPr>
      <p:grpSpPr>
        <a:xfrm>
          <a:off x="0" y="0"/>
          <a:ext cx="0" cy="0"/>
          <a:chOff x="0" y="0"/>
          <a:chExt cx="0" cy="0"/>
        </a:xfrm>
      </p:grpSpPr>
      <p:sp>
        <p:nvSpPr>
          <p:cNvPr id="7430" name="Google Shape;7430;p121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1" name="Google Shape;7431;p1217"/>
          <p:cNvSpPr/>
          <p:nvPr>
            <p:ph idx="2" type="pic"/>
          </p:nvPr>
        </p:nvSpPr>
        <p:spPr>
          <a:xfrm>
            <a:off x="3887788" y="987425"/>
            <a:ext cx="4629150" cy="4873625"/>
          </a:xfrm>
          <a:prstGeom prst="rect">
            <a:avLst/>
          </a:prstGeom>
          <a:noFill/>
          <a:ln>
            <a:noFill/>
          </a:ln>
        </p:spPr>
      </p:sp>
      <p:sp>
        <p:nvSpPr>
          <p:cNvPr id="7432" name="Google Shape;7432;p1217"/>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33" name="Google Shape;7433;p1217"/>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4" name="Google Shape;7434;p1217"/>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5" name="Google Shape;7435;p1217"/>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36" name="Shape 7436"/>
        <p:cNvGrpSpPr/>
        <p:nvPr/>
      </p:nvGrpSpPr>
      <p:grpSpPr>
        <a:xfrm>
          <a:off x="0" y="0"/>
          <a:ext cx="0" cy="0"/>
          <a:chOff x="0" y="0"/>
          <a:chExt cx="0" cy="0"/>
        </a:xfrm>
      </p:grpSpPr>
      <p:sp>
        <p:nvSpPr>
          <p:cNvPr id="7437" name="Google Shape;7437;p121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8" name="Google Shape;7438;p1218"/>
          <p:cNvSpPr txBox="1"/>
          <p:nvPr>
            <p:ph idx="1" type="body"/>
          </p:nvPr>
        </p:nvSpPr>
        <p:spPr>
          <a:xfrm rot="5400000">
            <a:off x="3810000" y="990600"/>
            <a:ext cx="4114800" cy="60960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39" name="Google Shape;7439;p121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0" name="Google Shape;7440;p121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1" name="Google Shape;7441;p121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5" name="Shape 865"/>
        <p:cNvGrpSpPr/>
        <p:nvPr/>
      </p:nvGrpSpPr>
      <p:grpSpPr>
        <a:xfrm>
          <a:off x="0" y="0"/>
          <a:ext cx="0" cy="0"/>
          <a:chOff x="0" y="0"/>
          <a:chExt cx="0" cy="0"/>
        </a:xfrm>
      </p:grpSpPr>
      <p:sp>
        <p:nvSpPr>
          <p:cNvPr id="866" name="Google Shape;866;p12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7" name="Google Shape;867;p12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 name="Google Shape;868;p12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9" name="Google Shape;869;p12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0" name="Google Shape;870;p12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42" name="Shape 7442"/>
        <p:cNvGrpSpPr/>
        <p:nvPr/>
      </p:nvGrpSpPr>
      <p:grpSpPr>
        <a:xfrm>
          <a:off x="0" y="0"/>
          <a:ext cx="0" cy="0"/>
          <a:chOff x="0" y="0"/>
          <a:chExt cx="0" cy="0"/>
        </a:xfrm>
      </p:grpSpPr>
      <p:sp>
        <p:nvSpPr>
          <p:cNvPr id="7443" name="Google Shape;7443;p1219"/>
          <p:cNvSpPr txBox="1"/>
          <p:nvPr>
            <p:ph type="title"/>
          </p:nvPr>
        </p:nvSpPr>
        <p:spPr>
          <a:xfrm rot="5400000">
            <a:off x="5410200" y="2590800"/>
            <a:ext cx="5486400" cy="1524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44" name="Google Shape;7444;p1219"/>
          <p:cNvSpPr txBox="1"/>
          <p:nvPr>
            <p:ph idx="1" type="body"/>
          </p:nvPr>
        </p:nvSpPr>
        <p:spPr>
          <a:xfrm rot="5400000">
            <a:off x="2286000" y="1143000"/>
            <a:ext cx="5486400" cy="44196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45" name="Google Shape;7445;p121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6" name="Google Shape;7446;p121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7" name="Google Shape;7447;p121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454" name="Shape 7454"/>
        <p:cNvGrpSpPr/>
        <p:nvPr/>
      </p:nvGrpSpPr>
      <p:grpSpPr>
        <a:xfrm>
          <a:off x="0" y="0"/>
          <a:ext cx="0" cy="0"/>
          <a:chOff x="0" y="0"/>
          <a:chExt cx="0" cy="0"/>
        </a:xfrm>
      </p:grpSpPr>
      <p:sp>
        <p:nvSpPr>
          <p:cNvPr id="7455" name="Google Shape;7455;p1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6" name="Google Shape;7456;p1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7" name="Google Shape;7457;p1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458" name="Shape 7458"/>
        <p:cNvGrpSpPr/>
        <p:nvPr/>
      </p:nvGrpSpPr>
      <p:grpSpPr>
        <a:xfrm>
          <a:off x="0" y="0"/>
          <a:ext cx="0" cy="0"/>
          <a:chOff x="0" y="0"/>
          <a:chExt cx="0" cy="0"/>
        </a:xfrm>
      </p:grpSpPr>
      <p:sp>
        <p:nvSpPr>
          <p:cNvPr id="7459" name="Google Shape;7459;p12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0" name="Google Shape;7460;p1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1" name="Google Shape;7461;p1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2" name="Google Shape;7462;p1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463" name="Shape 7463"/>
        <p:cNvGrpSpPr/>
        <p:nvPr/>
      </p:nvGrpSpPr>
      <p:grpSpPr>
        <a:xfrm>
          <a:off x="0" y="0"/>
          <a:ext cx="0" cy="0"/>
          <a:chOff x="0" y="0"/>
          <a:chExt cx="0" cy="0"/>
        </a:xfrm>
      </p:grpSpPr>
      <p:sp>
        <p:nvSpPr>
          <p:cNvPr id="7464" name="Google Shape;7464;p122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5" name="Google Shape;7465;p122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7466" name="Google Shape;7466;p1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7" name="Google Shape;7467;p1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8" name="Google Shape;7468;p1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469" name="Shape 7469"/>
        <p:cNvGrpSpPr/>
        <p:nvPr/>
      </p:nvGrpSpPr>
      <p:grpSpPr>
        <a:xfrm>
          <a:off x="0" y="0"/>
          <a:ext cx="0" cy="0"/>
          <a:chOff x="0" y="0"/>
          <a:chExt cx="0" cy="0"/>
        </a:xfrm>
      </p:grpSpPr>
      <p:sp>
        <p:nvSpPr>
          <p:cNvPr id="7470" name="Google Shape;7470;p1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1" name="Google Shape;7471;p12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472" name="Google Shape;7472;p1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3" name="Google Shape;7473;p1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4" name="Google Shape;7474;p1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475" name="Shape 7475"/>
        <p:cNvGrpSpPr/>
        <p:nvPr/>
      </p:nvGrpSpPr>
      <p:grpSpPr>
        <a:xfrm>
          <a:off x="0" y="0"/>
          <a:ext cx="0" cy="0"/>
          <a:chOff x="0" y="0"/>
          <a:chExt cx="0" cy="0"/>
        </a:xfrm>
      </p:grpSpPr>
      <p:sp>
        <p:nvSpPr>
          <p:cNvPr id="7476" name="Google Shape;7476;p122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7" name="Google Shape;7477;p122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7478" name="Google Shape;7478;p1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9" name="Google Shape;7479;p1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0" name="Google Shape;7480;p1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481" name="Shape 7481"/>
        <p:cNvGrpSpPr/>
        <p:nvPr/>
      </p:nvGrpSpPr>
      <p:grpSpPr>
        <a:xfrm>
          <a:off x="0" y="0"/>
          <a:ext cx="0" cy="0"/>
          <a:chOff x="0" y="0"/>
          <a:chExt cx="0" cy="0"/>
        </a:xfrm>
      </p:grpSpPr>
      <p:sp>
        <p:nvSpPr>
          <p:cNvPr id="7482" name="Google Shape;7482;p1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83" name="Google Shape;7483;p1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4" name="Google Shape;7484;p1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5" name="Google Shape;7485;p1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6" name="Google Shape;7486;p1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7" name="Google Shape;7487;p1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488" name="Shape 7488"/>
        <p:cNvGrpSpPr/>
        <p:nvPr/>
      </p:nvGrpSpPr>
      <p:grpSpPr>
        <a:xfrm>
          <a:off x="0" y="0"/>
          <a:ext cx="0" cy="0"/>
          <a:chOff x="0" y="0"/>
          <a:chExt cx="0" cy="0"/>
        </a:xfrm>
      </p:grpSpPr>
      <p:sp>
        <p:nvSpPr>
          <p:cNvPr id="7489" name="Google Shape;7489;p122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0" name="Google Shape;7490;p122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1" name="Google Shape;7491;p122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2" name="Google Shape;7492;p122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3" name="Google Shape;7493;p122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4" name="Google Shape;7494;p12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5" name="Google Shape;7495;p12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6" name="Google Shape;7496;p12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497" name="Shape 7497"/>
        <p:cNvGrpSpPr/>
        <p:nvPr/>
      </p:nvGrpSpPr>
      <p:grpSpPr>
        <a:xfrm>
          <a:off x="0" y="0"/>
          <a:ext cx="0" cy="0"/>
          <a:chOff x="0" y="0"/>
          <a:chExt cx="0" cy="0"/>
        </a:xfrm>
      </p:grpSpPr>
      <p:sp>
        <p:nvSpPr>
          <p:cNvPr id="7498" name="Google Shape;7498;p12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9" name="Google Shape;7499;p12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0" name="Google Shape;7500;p12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1" name="Google Shape;7501;p12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502" name="Shape 7502"/>
        <p:cNvGrpSpPr/>
        <p:nvPr/>
      </p:nvGrpSpPr>
      <p:grpSpPr>
        <a:xfrm>
          <a:off x="0" y="0"/>
          <a:ext cx="0" cy="0"/>
          <a:chOff x="0" y="0"/>
          <a:chExt cx="0" cy="0"/>
        </a:xfrm>
      </p:grpSpPr>
      <p:sp>
        <p:nvSpPr>
          <p:cNvPr id="7503" name="Google Shape;7503;p122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4" name="Google Shape;7504;p122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7505" name="Google Shape;7505;p122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06" name="Google Shape;7506;p12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7" name="Google Shape;7507;p12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8" name="Google Shape;7508;p12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1" name="Shape 871"/>
        <p:cNvGrpSpPr/>
        <p:nvPr/>
      </p:nvGrpSpPr>
      <p:grpSpPr>
        <a:xfrm>
          <a:off x="0" y="0"/>
          <a:ext cx="0" cy="0"/>
          <a:chOff x="0" y="0"/>
          <a:chExt cx="0" cy="0"/>
        </a:xfrm>
      </p:grpSpPr>
      <p:sp>
        <p:nvSpPr>
          <p:cNvPr id="872" name="Google Shape;872;p123"/>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509" name="Shape 7509"/>
        <p:cNvGrpSpPr/>
        <p:nvPr/>
      </p:nvGrpSpPr>
      <p:grpSpPr>
        <a:xfrm>
          <a:off x="0" y="0"/>
          <a:ext cx="0" cy="0"/>
          <a:chOff x="0" y="0"/>
          <a:chExt cx="0" cy="0"/>
        </a:xfrm>
      </p:grpSpPr>
      <p:sp>
        <p:nvSpPr>
          <p:cNvPr id="7510" name="Google Shape;7510;p123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1" name="Google Shape;7511;p1230"/>
          <p:cNvSpPr/>
          <p:nvPr>
            <p:ph idx="2" type="pic"/>
          </p:nvPr>
        </p:nvSpPr>
        <p:spPr>
          <a:xfrm>
            <a:off x="1792288" y="612775"/>
            <a:ext cx="5486400" cy="4114800"/>
          </a:xfrm>
          <a:prstGeom prst="rect">
            <a:avLst/>
          </a:prstGeom>
          <a:noFill/>
          <a:ln>
            <a:noFill/>
          </a:ln>
        </p:spPr>
      </p:sp>
      <p:sp>
        <p:nvSpPr>
          <p:cNvPr id="7512" name="Google Shape;7512;p123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13" name="Google Shape;7513;p12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4" name="Google Shape;7514;p12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5" name="Google Shape;7515;p12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516" name="Shape 7516"/>
        <p:cNvGrpSpPr/>
        <p:nvPr/>
      </p:nvGrpSpPr>
      <p:grpSpPr>
        <a:xfrm>
          <a:off x="0" y="0"/>
          <a:ext cx="0" cy="0"/>
          <a:chOff x="0" y="0"/>
          <a:chExt cx="0" cy="0"/>
        </a:xfrm>
      </p:grpSpPr>
      <p:sp>
        <p:nvSpPr>
          <p:cNvPr id="7517" name="Google Shape;7517;p12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8" name="Google Shape;7518;p123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19" name="Google Shape;7519;p123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0" name="Google Shape;7520;p123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1" name="Google Shape;7521;p123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522" name="Shape 7522"/>
        <p:cNvGrpSpPr/>
        <p:nvPr/>
      </p:nvGrpSpPr>
      <p:grpSpPr>
        <a:xfrm>
          <a:off x="0" y="0"/>
          <a:ext cx="0" cy="0"/>
          <a:chOff x="0" y="0"/>
          <a:chExt cx="0" cy="0"/>
        </a:xfrm>
      </p:grpSpPr>
      <p:sp>
        <p:nvSpPr>
          <p:cNvPr id="7523" name="Google Shape;7523;p123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24" name="Google Shape;7524;p123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25" name="Google Shape;7525;p123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6" name="Google Shape;7526;p123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7" name="Google Shape;7527;p123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541" name="Shape 7541"/>
        <p:cNvGrpSpPr/>
        <p:nvPr/>
      </p:nvGrpSpPr>
      <p:grpSpPr>
        <a:xfrm>
          <a:off x="0" y="0"/>
          <a:ext cx="0" cy="0"/>
          <a:chOff x="0" y="0"/>
          <a:chExt cx="0" cy="0"/>
        </a:xfrm>
      </p:grpSpPr>
      <p:sp>
        <p:nvSpPr>
          <p:cNvPr id="7542" name="Google Shape;7542;p1234"/>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3" name="Google Shape;7543;p1234"/>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44" name="Google Shape;7544;p123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5" name="Google Shape;7545;p123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6" name="Google Shape;7546;p123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547" name="Shape 7547"/>
        <p:cNvGrpSpPr/>
        <p:nvPr/>
      </p:nvGrpSpPr>
      <p:grpSpPr>
        <a:xfrm>
          <a:off x="0" y="0"/>
          <a:ext cx="0" cy="0"/>
          <a:chOff x="0" y="0"/>
          <a:chExt cx="0" cy="0"/>
        </a:xfrm>
      </p:grpSpPr>
      <p:grpSp>
        <p:nvGrpSpPr>
          <p:cNvPr id="7548" name="Google Shape;7548;p1235"/>
          <p:cNvGrpSpPr/>
          <p:nvPr/>
        </p:nvGrpSpPr>
        <p:grpSpPr>
          <a:xfrm>
            <a:off x="0" y="2438400"/>
            <a:ext cx="9009063" cy="1052513"/>
            <a:chOff x="0" y="1536"/>
            <a:chExt cx="5675" cy="663"/>
          </a:xfrm>
        </p:grpSpPr>
        <p:grpSp>
          <p:nvGrpSpPr>
            <p:cNvPr id="7549" name="Google Shape;7549;p1235"/>
            <p:cNvGrpSpPr/>
            <p:nvPr/>
          </p:nvGrpSpPr>
          <p:grpSpPr>
            <a:xfrm>
              <a:off x="183" y="1604"/>
              <a:ext cx="448" cy="299"/>
              <a:chOff x="720" y="336"/>
              <a:chExt cx="624" cy="432"/>
            </a:xfrm>
          </p:grpSpPr>
          <p:sp>
            <p:nvSpPr>
              <p:cNvPr id="7550" name="Google Shape;7550;p123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1" name="Google Shape;7551;p123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7552" name="Google Shape;7552;p1235"/>
            <p:cNvGrpSpPr/>
            <p:nvPr/>
          </p:nvGrpSpPr>
          <p:grpSpPr>
            <a:xfrm>
              <a:off x="261" y="1870"/>
              <a:ext cx="465" cy="299"/>
              <a:chOff x="912" y="2640"/>
              <a:chExt cx="672" cy="432"/>
            </a:xfrm>
          </p:grpSpPr>
          <p:sp>
            <p:nvSpPr>
              <p:cNvPr id="7553" name="Google Shape;7553;p123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4" name="Google Shape;7554;p123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5" name="Google Shape;7555;p123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6" name="Google Shape;7556;p123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7" name="Google Shape;7557;p123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8" name="Google Shape;7558;p1235"/>
          <p:cNvSpPr txBox="1"/>
          <p:nvPr>
            <p:ph type="ctrTitle"/>
          </p:nvPr>
        </p:nvSpPr>
        <p:spPr>
          <a:xfrm>
            <a:off x="990600" y="1828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59" name="Google Shape;7559;p123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560" name="Google Shape;7560;p123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1" name="Google Shape;7561;p123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2" name="Google Shape;7562;p123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563" name="Shape 7563"/>
        <p:cNvGrpSpPr/>
        <p:nvPr/>
      </p:nvGrpSpPr>
      <p:grpSpPr>
        <a:xfrm>
          <a:off x="0" y="0"/>
          <a:ext cx="0" cy="0"/>
          <a:chOff x="0" y="0"/>
          <a:chExt cx="0" cy="0"/>
        </a:xfrm>
      </p:grpSpPr>
      <p:sp>
        <p:nvSpPr>
          <p:cNvPr id="7564" name="Google Shape;7564;p12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5" name="Google Shape;7565;p12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566" name="Google Shape;7566;p1236"/>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7" name="Google Shape;7567;p1236"/>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8" name="Google Shape;7568;p1236"/>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569" name="Shape 7569"/>
        <p:cNvGrpSpPr/>
        <p:nvPr/>
      </p:nvGrpSpPr>
      <p:grpSpPr>
        <a:xfrm>
          <a:off x="0" y="0"/>
          <a:ext cx="0" cy="0"/>
          <a:chOff x="0" y="0"/>
          <a:chExt cx="0" cy="0"/>
        </a:xfrm>
      </p:grpSpPr>
      <p:sp>
        <p:nvSpPr>
          <p:cNvPr id="7570" name="Google Shape;7570;p1237"/>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1" name="Google Shape;7571;p1237"/>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2" name="Google Shape;7572;p1237"/>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3" name="Google Shape;7573;p1237"/>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4" name="Google Shape;7574;p1237"/>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5" name="Google Shape;7575;p1237"/>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576" name="Shape 7576"/>
        <p:cNvGrpSpPr/>
        <p:nvPr/>
      </p:nvGrpSpPr>
      <p:grpSpPr>
        <a:xfrm>
          <a:off x="0" y="0"/>
          <a:ext cx="0" cy="0"/>
          <a:chOff x="0" y="0"/>
          <a:chExt cx="0" cy="0"/>
        </a:xfrm>
      </p:grpSpPr>
      <p:sp>
        <p:nvSpPr>
          <p:cNvPr id="7577" name="Google Shape;7577;p123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8" name="Google Shape;7578;p12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79" name="Google Shape;7579;p12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0" name="Google Shape;7580;p12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81" name="Google Shape;7581;p12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2" name="Google Shape;7582;p1238"/>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3" name="Google Shape;7583;p1238"/>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4" name="Google Shape;7584;p1238"/>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585" name="Shape 7585"/>
        <p:cNvGrpSpPr/>
        <p:nvPr/>
      </p:nvGrpSpPr>
      <p:grpSpPr>
        <a:xfrm>
          <a:off x="0" y="0"/>
          <a:ext cx="0" cy="0"/>
          <a:chOff x="0" y="0"/>
          <a:chExt cx="0" cy="0"/>
        </a:xfrm>
      </p:grpSpPr>
      <p:sp>
        <p:nvSpPr>
          <p:cNvPr id="7586" name="Google Shape;7586;p1239"/>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7" name="Google Shape;7587;p1239"/>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8" name="Google Shape;7588;p1239"/>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9" name="Google Shape;7589;p1239"/>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590" name="Shape 7590"/>
        <p:cNvGrpSpPr/>
        <p:nvPr/>
      </p:nvGrpSpPr>
      <p:grpSpPr>
        <a:xfrm>
          <a:off x="0" y="0"/>
          <a:ext cx="0" cy="0"/>
          <a:chOff x="0" y="0"/>
          <a:chExt cx="0" cy="0"/>
        </a:xfrm>
      </p:grpSpPr>
      <p:sp>
        <p:nvSpPr>
          <p:cNvPr id="7591" name="Google Shape;7591;p1240"/>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2" name="Google Shape;7592;p1240"/>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3" name="Google Shape;7593;p1240"/>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3" name="Shape 873"/>
        <p:cNvGrpSpPr/>
        <p:nvPr/>
      </p:nvGrpSpPr>
      <p:grpSpPr>
        <a:xfrm>
          <a:off x="0" y="0"/>
          <a:ext cx="0" cy="0"/>
          <a:chOff x="0" y="0"/>
          <a:chExt cx="0" cy="0"/>
        </a:xfrm>
      </p:grpSpPr>
    </p:spTree>
  </p:cSld>
  <p:clrMapOvr>
    <a:masterClrMapping/>
  </p:clrMapOvr>
</p:sldLayout>
</file>

<file path=ppt/slideLayouts/slideLayout1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594" name="Shape 7594"/>
        <p:cNvGrpSpPr/>
        <p:nvPr/>
      </p:nvGrpSpPr>
      <p:grpSpPr>
        <a:xfrm>
          <a:off x="0" y="0"/>
          <a:ext cx="0" cy="0"/>
          <a:chOff x="0" y="0"/>
          <a:chExt cx="0" cy="0"/>
        </a:xfrm>
      </p:grpSpPr>
      <p:sp>
        <p:nvSpPr>
          <p:cNvPr id="7595" name="Google Shape;7595;p12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6" name="Google Shape;7596;p12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597" name="Google Shape;7597;p12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598" name="Google Shape;7598;p1241"/>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9" name="Google Shape;7599;p1241"/>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0" name="Google Shape;7600;p1241"/>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01" name="Shape 7601"/>
        <p:cNvGrpSpPr/>
        <p:nvPr/>
      </p:nvGrpSpPr>
      <p:grpSpPr>
        <a:xfrm>
          <a:off x="0" y="0"/>
          <a:ext cx="0" cy="0"/>
          <a:chOff x="0" y="0"/>
          <a:chExt cx="0" cy="0"/>
        </a:xfrm>
      </p:grpSpPr>
      <p:sp>
        <p:nvSpPr>
          <p:cNvPr id="7602" name="Google Shape;7602;p12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3" name="Google Shape;7603;p1242"/>
          <p:cNvSpPr/>
          <p:nvPr>
            <p:ph idx="2" type="pic"/>
          </p:nvPr>
        </p:nvSpPr>
        <p:spPr>
          <a:xfrm>
            <a:off x="3887788" y="987425"/>
            <a:ext cx="4629150" cy="4873625"/>
          </a:xfrm>
          <a:prstGeom prst="rect">
            <a:avLst/>
          </a:prstGeom>
          <a:noFill/>
          <a:ln>
            <a:noFill/>
          </a:ln>
        </p:spPr>
      </p:sp>
      <p:sp>
        <p:nvSpPr>
          <p:cNvPr id="7604" name="Google Shape;7604;p12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605" name="Google Shape;7605;p1242"/>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6" name="Google Shape;7606;p1242"/>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7" name="Google Shape;7607;p1242"/>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08" name="Shape 7608"/>
        <p:cNvGrpSpPr/>
        <p:nvPr/>
      </p:nvGrpSpPr>
      <p:grpSpPr>
        <a:xfrm>
          <a:off x="0" y="0"/>
          <a:ext cx="0" cy="0"/>
          <a:chOff x="0" y="0"/>
          <a:chExt cx="0" cy="0"/>
        </a:xfrm>
      </p:grpSpPr>
      <p:sp>
        <p:nvSpPr>
          <p:cNvPr id="7609" name="Google Shape;7609;p124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0" name="Google Shape;7610;p1243"/>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1" name="Google Shape;7611;p124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2" name="Google Shape;7612;p124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3" name="Google Shape;7613;p124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14" name="Shape 7614"/>
        <p:cNvGrpSpPr/>
        <p:nvPr/>
      </p:nvGrpSpPr>
      <p:grpSpPr>
        <a:xfrm>
          <a:off x="0" y="0"/>
          <a:ext cx="0" cy="0"/>
          <a:chOff x="0" y="0"/>
          <a:chExt cx="0" cy="0"/>
        </a:xfrm>
      </p:grpSpPr>
      <p:sp>
        <p:nvSpPr>
          <p:cNvPr id="7615" name="Google Shape;7615;p1244"/>
          <p:cNvSpPr txBox="1"/>
          <p:nvPr>
            <p:ph type="title"/>
          </p:nvPr>
        </p:nvSpPr>
        <p:spPr>
          <a:xfrm rot="5400000">
            <a:off x="5222082" y="2399506"/>
            <a:ext cx="5514975"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6" name="Google Shape;7616;p1244"/>
          <p:cNvSpPr txBox="1"/>
          <p:nvPr>
            <p:ph idx="1" type="body"/>
          </p:nvPr>
        </p:nvSpPr>
        <p:spPr>
          <a:xfrm rot="5400000">
            <a:off x="1243807" y="524669"/>
            <a:ext cx="5514975"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7" name="Google Shape;7617;p124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8" name="Google Shape;7618;p124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9" name="Google Shape;7619;p124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626" name="Shape 7626"/>
        <p:cNvGrpSpPr/>
        <p:nvPr/>
      </p:nvGrpSpPr>
      <p:grpSpPr>
        <a:xfrm>
          <a:off x="0" y="0"/>
          <a:ext cx="0" cy="0"/>
          <a:chOff x="0" y="0"/>
          <a:chExt cx="0" cy="0"/>
        </a:xfrm>
      </p:grpSpPr>
      <p:sp>
        <p:nvSpPr>
          <p:cNvPr id="7627" name="Google Shape;7627;p124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8" name="Google Shape;7628;p124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9" name="Google Shape;7629;p124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630" name="Shape 7630"/>
        <p:cNvGrpSpPr/>
        <p:nvPr/>
      </p:nvGrpSpPr>
      <p:grpSpPr>
        <a:xfrm>
          <a:off x="0" y="0"/>
          <a:ext cx="0" cy="0"/>
          <a:chOff x="0" y="0"/>
          <a:chExt cx="0" cy="0"/>
        </a:xfrm>
      </p:grpSpPr>
      <p:sp>
        <p:nvSpPr>
          <p:cNvPr id="7631" name="Google Shape;7631;p1247"/>
          <p:cNvSpPr txBox="1"/>
          <p:nvPr>
            <p:ph type="ctrTitle"/>
          </p:nvPr>
        </p:nvSpPr>
        <p:spPr>
          <a:xfrm>
            <a:off x="1143000" y="1122164"/>
            <a:ext cx="6858000" cy="2387203"/>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2" name="Google Shape;7632;p1247"/>
          <p:cNvSpPr txBox="1"/>
          <p:nvPr>
            <p:ph idx="1" type="subTitle"/>
          </p:nvPr>
        </p:nvSpPr>
        <p:spPr>
          <a:xfrm>
            <a:off x="1143000" y="3601640"/>
            <a:ext cx="6858000" cy="1656458"/>
          </a:xfrm>
          <a:prstGeom prst="rect">
            <a:avLst/>
          </a:prstGeom>
          <a:noFill/>
          <a:ln>
            <a:noFill/>
          </a:ln>
        </p:spPr>
        <p:txBody>
          <a:bodyPr anchorCtr="0" anchor="t" bIns="48325" lIns="96650" spcFirstLastPara="1" rIns="96650" wrap="square" tIns="48325">
            <a:noAutofit/>
          </a:bodyPr>
          <a:lstStyle>
            <a:lvl1pPr lvl="0" algn="ctr">
              <a:spcBef>
                <a:spcPts val="450"/>
              </a:spcBef>
              <a:spcAft>
                <a:spcPts val="0"/>
              </a:spcAft>
              <a:buClr>
                <a:schemeClr val="dk1"/>
              </a:buClr>
              <a:buSzPts val="2250"/>
              <a:buFont typeface="Arial"/>
              <a:buNone/>
              <a:defRPr sz="2250"/>
            </a:lvl1pPr>
            <a:lvl2pPr lvl="1" algn="ctr">
              <a:spcBef>
                <a:spcPts val="375"/>
              </a:spcBef>
              <a:spcAft>
                <a:spcPts val="0"/>
              </a:spcAft>
              <a:buClr>
                <a:schemeClr val="dk1"/>
              </a:buClr>
              <a:buSzPts val="1875"/>
              <a:buFont typeface="Arial"/>
              <a:buNone/>
              <a:defRPr sz="1875"/>
            </a:lvl2pPr>
            <a:lvl3pPr lvl="2" algn="ctr">
              <a:spcBef>
                <a:spcPts val="338"/>
              </a:spcBef>
              <a:spcAft>
                <a:spcPts val="0"/>
              </a:spcAft>
              <a:buClr>
                <a:schemeClr val="dk1"/>
              </a:buClr>
              <a:buSzPts val="1688"/>
              <a:buFont typeface="Arial"/>
              <a:buNone/>
              <a:defRPr sz="1687"/>
            </a:lvl3pPr>
            <a:lvl4pPr lvl="3" algn="ctr">
              <a:spcBef>
                <a:spcPts val="300"/>
              </a:spcBef>
              <a:spcAft>
                <a:spcPts val="0"/>
              </a:spcAft>
              <a:buClr>
                <a:schemeClr val="dk1"/>
              </a:buClr>
              <a:buSzPts val="1500"/>
              <a:buFont typeface="Arial"/>
              <a:buNone/>
              <a:defRPr sz="1500"/>
            </a:lvl4pPr>
            <a:lvl5pPr lvl="4" algn="ctr">
              <a:spcBef>
                <a:spcPts val="300"/>
              </a:spcBef>
              <a:spcAft>
                <a:spcPts val="0"/>
              </a:spcAft>
              <a:buClr>
                <a:schemeClr val="dk1"/>
              </a:buClr>
              <a:buSzPts val="1500"/>
              <a:buFont typeface="Arial"/>
              <a:buNone/>
              <a:defRPr sz="1500"/>
            </a:lvl5pPr>
            <a:lvl6pPr lvl="5" algn="ctr">
              <a:lnSpc>
                <a:spcPct val="90000"/>
              </a:lnSpc>
              <a:spcBef>
                <a:spcPts val="469"/>
              </a:spcBef>
              <a:spcAft>
                <a:spcPts val="0"/>
              </a:spcAft>
              <a:buClr>
                <a:schemeClr val="dk1"/>
              </a:buClr>
              <a:buSzPts val="1500"/>
              <a:buNone/>
              <a:defRPr sz="1500"/>
            </a:lvl6pPr>
            <a:lvl7pPr lvl="6" algn="ctr">
              <a:lnSpc>
                <a:spcPct val="90000"/>
              </a:lnSpc>
              <a:spcBef>
                <a:spcPts val="469"/>
              </a:spcBef>
              <a:spcAft>
                <a:spcPts val="0"/>
              </a:spcAft>
              <a:buClr>
                <a:schemeClr val="dk1"/>
              </a:buClr>
              <a:buSzPts val="1500"/>
              <a:buNone/>
              <a:defRPr sz="1500"/>
            </a:lvl7pPr>
            <a:lvl8pPr lvl="7" algn="ctr">
              <a:lnSpc>
                <a:spcPct val="90000"/>
              </a:lnSpc>
              <a:spcBef>
                <a:spcPts val="469"/>
              </a:spcBef>
              <a:spcAft>
                <a:spcPts val="0"/>
              </a:spcAft>
              <a:buClr>
                <a:schemeClr val="dk1"/>
              </a:buClr>
              <a:buSzPts val="1500"/>
              <a:buNone/>
              <a:defRPr sz="1500"/>
            </a:lvl8pPr>
            <a:lvl9pPr lvl="8" algn="ctr">
              <a:lnSpc>
                <a:spcPct val="90000"/>
              </a:lnSpc>
              <a:spcBef>
                <a:spcPts val="469"/>
              </a:spcBef>
              <a:spcAft>
                <a:spcPts val="0"/>
              </a:spcAft>
              <a:buClr>
                <a:schemeClr val="dk1"/>
              </a:buClr>
              <a:buSzPts val="1500"/>
              <a:buNone/>
              <a:defRPr sz="1500"/>
            </a:lvl9pPr>
          </a:lstStyle>
          <a:p/>
        </p:txBody>
      </p:sp>
      <p:sp>
        <p:nvSpPr>
          <p:cNvPr id="7633" name="Google Shape;7633;p1247"/>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4" name="Google Shape;7634;p1247"/>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5" name="Google Shape;7635;p1247"/>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636" name="Shape 7636"/>
        <p:cNvGrpSpPr/>
        <p:nvPr/>
      </p:nvGrpSpPr>
      <p:grpSpPr>
        <a:xfrm>
          <a:off x="0" y="0"/>
          <a:ext cx="0" cy="0"/>
          <a:chOff x="0" y="0"/>
          <a:chExt cx="0" cy="0"/>
        </a:xfrm>
      </p:grpSpPr>
      <p:sp>
        <p:nvSpPr>
          <p:cNvPr id="7637" name="Google Shape;7637;p1248"/>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8" name="Google Shape;7638;p1248"/>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39" name="Google Shape;7639;p1248"/>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0" name="Google Shape;7640;p1248"/>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1" name="Google Shape;7641;p1248"/>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642" name="Shape 7642"/>
        <p:cNvGrpSpPr/>
        <p:nvPr/>
      </p:nvGrpSpPr>
      <p:grpSpPr>
        <a:xfrm>
          <a:off x="0" y="0"/>
          <a:ext cx="0" cy="0"/>
          <a:chOff x="0" y="0"/>
          <a:chExt cx="0" cy="0"/>
        </a:xfrm>
      </p:grpSpPr>
      <p:sp>
        <p:nvSpPr>
          <p:cNvPr id="7643" name="Google Shape;7643;p1249"/>
          <p:cNvSpPr txBox="1"/>
          <p:nvPr>
            <p:ph type="title"/>
          </p:nvPr>
        </p:nvSpPr>
        <p:spPr>
          <a:xfrm>
            <a:off x="624417" y="1710036"/>
            <a:ext cx="7886095" cy="2853035"/>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44" name="Google Shape;7644;p1249"/>
          <p:cNvSpPr txBox="1"/>
          <p:nvPr>
            <p:ph idx="1" type="body"/>
          </p:nvPr>
        </p:nvSpPr>
        <p:spPr>
          <a:xfrm>
            <a:off x="624417" y="4589859"/>
            <a:ext cx="7886095" cy="1500188"/>
          </a:xfrm>
          <a:prstGeom prst="rect">
            <a:avLst/>
          </a:prstGeom>
          <a:noFill/>
          <a:ln>
            <a:noFill/>
          </a:ln>
        </p:spPr>
        <p:txBody>
          <a:bodyPr anchorCtr="0" anchor="t"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sz="2250"/>
            </a:lvl1pPr>
            <a:lvl2pPr indent="-228600" lvl="1" marL="914400" algn="l">
              <a:spcBef>
                <a:spcPts val="375"/>
              </a:spcBef>
              <a:spcAft>
                <a:spcPts val="0"/>
              </a:spcAft>
              <a:buClr>
                <a:schemeClr val="dk1"/>
              </a:buClr>
              <a:buSzPts val="1875"/>
              <a:buFont typeface="Arial"/>
              <a:buNone/>
              <a:defRPr sz="1875"/>
            </a:lvl2pPr>
            <a:lvl3pPr indent="-228600" lvl="2" marL="1371600" algn="l">
              <a:spcBef>
                <a:spcPts val="338"/>
              </a:spcBef>
              <a:spcAft>
                <a:spcPts val="0"/>
              </a:spcAft>
              <a:buClr>
                <a:schemeClr val="dk1"/>
              </a:buClr>
              <a:buSzPts val="1688"/>
              <a:buFont typeface="Arial"/>
              <a:buNone/>
              <a:defRPr sz="1687"/>
            </a:lvl3pPr>
            <a:lvl4pPr indent="-228600" lvl="3" marL="1828800" algn="l">
              <a:spcBef>
                <a:spcPts val="300"/>
              </a:spcBef>
              <a:spcAft>
                <a:spcPts val="0"/>
              </a:spcAft>
              <a:buClr>
                <a:schemeClr val="dk1"/>
              </a:buClr>
              <a:buSzPts val="1500"/>
              <a:buFont typeface="Arial"/>
              <a:buNone/>
              <a:defRPr sz="1500"/>
            </a:lvl4pPr>
            <a:lvl5pPr indent="-228600" lvl="4" marL="2286000" algn="l">
              <a:spcBef>
                <a:spcPts val="300"/>
              </a:spcBef>
              <a:spcAft>
                <a:spcPts val="0"/>
              </a:spcAft>
              <a:buClr>
                <a:schemeClr val="dk1"/>
              </a:buClr>
              <a:buSzPts val="1500"/>
              <a:buFont typeface="Arial"/>
              <a:buNone/>
              <a:defRPr sz="1500"/>
            </a:lvl5pPr>
            <a:lvl6pPr indent="-228600" lvl="5" marL="2743200" algn="l">
              <a:lnSpc>
                <a:spcPct val="90000"/>
              </a:lnSpc>
              <a:spcBef>
                <a:spcPts val="469"/>
              </a:spcBef>
              <a:spcAft>
                <a:spcPts val="0"/>
              </a:spcAft>
              <a:buClr>
                <a:schemeClr val="dk1"/>
              </a:buClr>
              <a:buSzPts val="1500"/>
              <a:buNone/>
              <a:defRPr sz="1500"/>
            </a:lvl6pPr>
            <a:lvl7pPr indent="-228600" lvl="6" marL="3200400" algn="l">
              <a:lnSpc>
                <a:spcPct val="90000"/>
              </a:lnSpc>
              <a:spcBef>
                <a:spcPts val="469"/>
              </a:spcBef>
              <a:spcAft>
                <a:spcPts val="0"/>
              </a:spcAft>
              <a:buClr>
                <a:schemeClr val="dk1"/>
              </a:buClr>
              <a:buSzPts val="1500"/>
              <a:buNone/>
              <a:defRPr sz="1500"/>
            </a:lvl7pPr>
            <a:lvl8pPr indent="-228600" lvl="7" marL="3657600" algn="l">
              <a:lnSpc>
                <a:spcPct val="90000"/>
              </a:lnSpc>
              <a:spcBef>
                <a:spcPts val="469"/>
              </a:spcBef>
              <a:spcAft>
                <a:spcPts val="0"/>
              </a:spcAft>
              <a:buClr>
                <a:schemeClr val="dk1"/>
              </a:buClr>
              <a:buSzPts val="1500"/>
              <a:buNone/>
              <a:defRPr sz="1500"/>
            </a:lvl8pPr>
            <a:lvl9pPr indent="-228600" lvl="8" marL="4114800" algn="l">
              <a:lnSpc>
                <a:spcPct val="90000"/>
              </a:lnSpc>
              <a:spcBef>
                <a:spcPts val="469"/>
              </a:spcBef>
              <a:spcAft>
                <a:spcPts val="0"/>
              </a:spcAft>
              <a:buClr>
                <a:schemeClr val="dk1"/>
              </a:buClr>
              <a:buSzPts val="1500"/>
              <a:buNone/>
              <a:defRPr sz="1500"/>
            </a:lvl9pPr>
          </a:lstStyle>
          <a:p/>
        </p:txBody>
      </p:sp>
      <p:sp>
        <p:nvSpPr>
          <p:cNvPr id="7645" name="Google Shape;7645;p1249"/>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6" name="Google Shape;7646;p1249"/>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7" name="Google Shape;7647;p1249"/>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648" name="Shape 7648"/>
        <p:cNvGrpSpPr/>
        <p:nvPr/>
      </p:nvGrpSpPr>
      <p:grpSpPr>
        <a:xfrm>
          <a:off x="0" y="0"/>
          <a:ext cx="0" cy="0"/>
          <a:chOff x="0" y="0"/>
          <a:chExt cx="0" cy="0"/>
        </a:xfrm>
      </p:grpSpPr>
      <p:sp>
        <p:nvSpPr>
          <p:cNvPr id="7649" name="Google Shape;7649;p1250"/>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0" name="Google Shape;7650;p1250"/>
          <p:cNvSpPr txBox="1"/>
          <p:nvPr>
            <p:ph idx="1" type="body"/>
          </p:nvPr>
        </p:nvSpPr>
        <p:spPr>
          <a:xfrm>
            <a:off x="456596"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1" name="Google Shape;7651;p1250"/>
          <p:cNvSpPr txBox="1"/>
          <p:nvPr>
            <p:ph idx="2" type="body"/>
          </p:nvPr>
        </p:nvSpPr>
        <p:spPr>
          <a:xfrm>
            <a:off x="4644572"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2" name="Google Shape;7652;p1250"/>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3" name="Google Shape;7653;p1250"/>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4" name="Google Shape;7654;p1250"/>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655" name="Shape 7655"/>
        <p:cNvGrpSpPr/>
        <p:nvPr/>
      </p:nvGrpSpPr>
      <p:grpSpPr>
        <a:xfrm>
          <a:off x="0" y="0"/>
          <a:ext cx="0" cy="0"/>
          <a:chOff x="0" y="0"/>
          <a:chExt cx="0" cy="0"/>
        </a:xfrm>
      </p:grpSpPr>
      <p:sp>
        <p:nvSpPr>
          <p:cNvPr id="7656" name="Google Shape;7656;p1251"/>
          <p:cNvSpPr txBox="1"/>
          <p:nvPr>
            <p:ph type="title"/>
          </p:nvPr>
        </p:nvSpPr>
        <p:spPr>
          <a:xfrm>
            <a:off x="630465" y="364629"/>
            <a:ext cx="7886095" cy="1326058"/>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7" name="Google Shape;7657;p1251"/>
          <p:cNvSpPr txBox="1"/>
          <p:nvPr>
            <p:ph idx="1" type="body"/>
          </p:nvPr>
        </p:nvSpPr>
        <p:spPr>
          <a:xfrm>
            <a:off x="630465" y="1681758"/>
            <a:ext cx="3867452"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58" name="Google Shape;7658;p1251"/>
          <p:cNvSpPr txBox="1"/>
          <p:nvPr>
            <p:ph idx="2" type="body"/>
          </p:nvPr>
        </p:nvSpPr>
        <p:spPr>
          <a:xfrm>
            <a:off x="630465" y="2504778"/>
            <a:ext cx="3867452"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9" name="Google Shape;7659;p1251"/>
          <p:cNvSpPr txBox="1"/>
          <p:nvPr>
            <p:ph idx="3" type="body"/>
          </p:nvPr>
        </p:nvSpPr>
        <p:spPr>
          <a:xfrm>
            <a:off x="4629453" y="1681758"/>
            <a:ext cx="3887108"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60" name="Google Shape;7660;p1251"/>
          <p:cNvSpPr txBox="1"/>
          <p:nvPr>
            <p:ph idx="4" type="body"/>
          </p:nvPr>
        </p:nvSpPr>
        <p:spPr>
          <a:xfrm>
            <a:off x="4629453" y="2504778"/>
            <a:ext cx="3887108"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61" name="Google Shape;7661;p1251"/>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2" name="Google Shape;7662;p1251"/>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3" name="Google Shape;7663;p1251"/>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 name="Shape 874"/>
        <p:cNvGrpSpPr/>
        <p:nvPr/>
      </p:nvGrpSpPr>
      <p:grpSpPr>
        <a:xfrm>
          <a:off x="0" y="0"/>
          <a:ext cx="0" cy="0"/>
          <a:chOff x="0" y="0"/>
          <a:chExt cx="0" cy="0"/>
        </a:xfrm>
      </p:grpSpPr>
      <p:sp>
        <p:nvSpPr>
          <p:cNvPr id="875" name="Google Shape;875;p12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6" name="Google Shape;876;p12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7" name="Google Shape;877;p12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664" name="Shape 7664"/>
        <p:cNvGrpSpPr/>
        <p:nvPr/>
      </p:nvGrpSpPr>
      <p:grpSpPr>
        <a:xfrm>
          <a:off x="0" y="0"/>
          <a:ext cx="0" cy="0"/>
          <a:chOff x="0" y="0"/>
          <a:chExt cx="0" cy="0"/>
        </a:xfrm>
      </p:grpSpPr>
      <p:sp>
        <p:nvSpPr>
          <p:cNvPr id="7665" name="Google Shape;7665;p1252"/>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66" name="Google Shape;7666;p1252"/>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7" name="Google Shape;7667;p1252"/>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8" name="Google Shape;7668;p1252"/>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669" name="Shape 7669"/>
        <p:cNvGrpSpPr/>
        <p:nvPr/>
      </p:nvGrpSpPr>
      <p:grpSpPr>
        <a:xfrm>
          <a:off x="0" y="0"/>
          <a:ext cx="0" cy="0"/>
          <a:chOff x="0" y="0"/>
          <a:chExt cx="0" cy="0"/>
        </a:xfrm>
      </p:grpSpPr>
      <p:sp>
        <p:nvSpPr>
          <p:cNvPr id="7670" name="Google Shape;7670;p1253"/>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1" name="Google Shape;7671;p1253"/>
          <p:cNvSpPr txBox="1"/>
          <p:nvPr>
            <p:ph idx="1" type="body"/>
          </p:nvPr>
        </p:nvSpPr>
        <p:spPr>
          <a:xfrm>
            <a:off x="3887108" y="986731"/>
            <a:ext cx="4629452" cy="4874121"/>
          </a:xfrm>
          <a:prstGeom prst="rect">
            <a:avLst/>
          </a:prstGeom>
          <a:noFill/>
          <a:ln>
            <a:noFill/>
          </a:ln>
        </p:spPr>
        <p:txBody>
          <a:bodyPr anchorCtr="0" anchor="t" bIns="48325" lIns="96650" spcFirstLastPara="1" rIns="96650" wrap="square" tIns="48325">
            <a:noAutofit/>
          </a:bodyPr>
          <a:lstStyle>
            <a:lvl1pPr indent="-419100" lvl="0" marL="457200" algn="l">
              <a:spcBef>
                <a:spcPts val="600"/>
              </a:spcBef>
              <a:spcAft>
                <a:spcPts val="0"/>
              </a:spcAft>
              <a:buClr>
                <a:schemeClr val="dk1"/>
              </a:buClr>
              <a:buSzPts val="3000"/>
              <a:buFont typeface="Arial"/>
              <a:buChar char="•"/>
              <a:defRPr sz="3000"/>
            </a:lvl1pPr>
            <a:lvl2pPr indent="-395287" lvl="1" marL="914400" algn="l">
              <a:spcBef>
                <a:spcPts val="525"/>
              </a:spcBef>
              <a:spcAft>
                <a:spcPts val="0"/>
              </a:spcAft>
              <a:buClr>
                <a:schemeClr val="dk1"/>
              </a:buClr>
              <a:buSzPts val="2625"/>
              <a:buFont typeface="Arial"/>
              <a:buChar char="–"/>
              <a:defRPr sz="2625"/>
            </a:lvl2pPr>
            <a:lvl3pPr indent="-371475" lvl="2" marL="1371600" algn="l">
              <a:spcBef>
                <a:spcPts val="450"/>
              </a:spcBef>
              <a:spcAft>
                <a:spcPts val="0"/>
              </a:spcAft>
              <a:buClr>
                <a:schemeClr val="dk1"/>
              </a:buClr>
              <a:buSzPts val="2250"/>
              <a:buFont typeface="Arial"/>
              <a:buChar char="•"/>
              <a:defRPr sz="2250"/>
            </a:lvl3pPr>
            <a:lvl4pPr indent="-347662" lvl="3" marL="1828800" algn="l">
              <a:spcBef>
                <a:spcPts val="375"/>
              </a:spcBef>
              <a:spcAft>
                <a:spcPts val="0"/>
              </a:spcAft>
              <a:buClr>
                <a:schemeClr val="dk1"/>
              </a:buClr>
              <a:buSzPts val="1875"/>
              <a:buFont typeface="Arial"/>
              <a:buChar char="–"/>
              <a:defRPr sz="1875"/>
            </a:lvl4pPr>
            <a:lvl5pPr indent="-347662" lvl="4" marL="2286000" algn="l">
              <a:spcBef>
                <a:spcPts val="375"/>
              </a:spcBef>
              <a:spcAft>
                <a:spcPts val="0"/>
              </a:spcAft>
              <a:buClr>
                <a:schemeClr val="dk1"/>
              </a:buClr>
              <a:buSzPts val="1875"/>
              <a:buFont typeface="Arial"/>
              <a:buChar char="»"/>
              <a:defRPr sz="1875"/>
            </a:lvl5pPr>
            <a:lvl6pPr indent="-347662" lvl="5" marL="2743200" algn="l">
              <a:lnSpc>
                <a:spcPct val="90000"/>
              </a:lnSpc>
              <a:spcBef>
                <a:spcPts val="469"/>
              </a:spcBef>
              <a:spcAft>
                <a:spcPts val="0"/>
              </a:spcAft>
              <a:buClr>
                <a:schemeClr val="dk1"/>
              </a:buClr>
              <a:buSzPts val="1875"/>
              <a:buChar char="•"/>
              <a:defRPr sz="1875"/>
            </a:lvl6pPr>
            <a:lvl7pPr indent="-347662" lvl="6" marL="3200400" algn="l">
              <a:lnSpc>
                <a:spcPct val="90000"/>
              </a:lnSpc>
              <a:spcBef>
                <a:spcPts val="469"/>
              </a:spcBef>
              <a:spcAft>
                <a:spcPts val="0"/>
              </a:spcAft>
              <a:buClr>
                <a:schemeClr val="dk1"/>
              </a:buClr>
              <a:buSzPts val="1875"/>
              <a:buChar char="•"/>
              <a:defRPr sz="1875"/>
            </a:lvl7pPr>
            <a:lvl8pPr indent="-347662" lvl="7" marL="3657600" algn="l">
              <a:lnSpc>
                <a:spcPct val="90000"/>
              </a:lnSpc>
              <a:spcBef>
                <a:spcPts val="469"/>
              </a:spcBef>
              <a:spcAft>
                <a:spcPts val="0"/>
              </a:spcAft>
              <a:buClr>
                <a:schemeClr val="dk1"/>
              </a:buClr>
              <a:buSzPts val="1875"/>
              <a:buChar char="•"/>
              <a:defRPr sz="1875"/>
            </a:lvl8pPr>
            <a:lvl9pPr indent="-347662" lvl="8" marL="4114800" algn="l">
              <a:lnSpc>
                <a:spcPct val="90000"/>
              </a:lnSpc>
              <a:spcBef>
                <a:spcPts val="469"/>
              </a:spcBef>
              <a:spcAft>
                <a:spcPts val="0"/>
              </a:spcAft>
              <a:buClr>
                <a:schemeClr val="dk1"/>
              </a:buClr>
              <a:buSzPts val="1875"/>
              <a:buChar char="•"/>
              <a:defRPr sz="1875"/>
            </a:lvl9pPr>
          </a:lstStyle>
          <a:p/>
        </p:txBody>
      </p:sp>
      <p:sp>
        <p:nvSpPr>
          <p:cNvPr id="7672" name="Google Shape;7672;p1253"/>
          <p:cNvSpPr txBox="1"/>
          <p:nvPr>
            <p:ph idx="2"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73" name="Google Shape;7673;p1253"/>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4" name="Google Shape;7674;p1253"/>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5" name="Google Shape;7675;p1253"/>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76" name="Shape 7676"/>
        <p:cNvGrpSpPr/>
        <p:nvPr/>
      </p:nvGrpSpPr>
      <p:grpSpPr>
        <a:xfrm>
          <a:off x="0" y="0"/>
          <a:ext cx="0" cy="0"/>
          <a:chOff x="0" y="0"/>
          <a:chExt cx="0" cy="0"/>
        </a:xfrm>
      </p:grpSpPr>
      <p:sp>
        <p:nvSpPr>
          <p:cNvPr id="7677" name="Google Shape;7677;p1254"/>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8" name="Google Shape;7678;p1254"/>
          <p:cNvSpPr/>
          <p:nvPr>
            <p:ph idx="2" type="pic"/>
          </p:nvPr>
        </p:nvSpPr>
        <p:spPr>
          <a:xfrm>
            <a:off x="3887108" y="986731"/>
            <a:ext cx="4629452" cy="4874121"/>
          </a:xfrm>
          <a:prstGeom prst="rect">
            <a:avLst/>
          </a:prstGeom>
          <a:noFill/>
          <a:ln>
            <a:noFill/>
          </a:ln>
        </p:spPr>
      </p:sp>
      <p:sp>
        <p:nvSpPr>
          <p:cNvPr id="7679" name="Google Shape;7679;p1254"/>
          <p:cNvSpPr txBox="1"/>
          <p:nvPr>
            <p:ph idx="1"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80" name="Google Shape;7680;p1254"/>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1" name="Google Shape;7681;p1254"/>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2" name="Google Shape;7682;p1254"/>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83" name="Shape 7683"/>
        <p:cNvGrpSpPr/>
        <p:nvPr/>
      </p:nvGrpSpPr>
      <p:grpSpPr>
        <a:xfrm>
          <a:off x="0" y="0"/>
          <a:ext cx="0" cy="0"/>
          <a:chOff x="0" y="0"/>
          <a:chExt cx="0" cy="0"/>
        </a:xfrm>
      </p:grpSpPr>
      <p:sp>
        <p:nvSpPr>
          <p:cNvPr id="7684" name="Google Shape;7684;p125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85" name="Google Shape;7685;p1255"/>
          <p:cNvSpPr txBox="1"/>
          <p:nvPr>
            <p:ph idx="1" type="body"/>
          </p:nvPr>
        </p:nvSpPr>
        <p:spPr>
          <a:xfrm rot="5400000">
            <a:off x="2309069" y="-252571"/>
            <a:ext cx="4525863" cy="8230810"/>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86" name="Google Shape;7686;p125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7" name="Google Shape;7687;p125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8" name="Google Shape;7688;p125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89" name="Shape 7689"/>
        <p:cNvGrpSpPr/>
        <p:nvPr/>
      </p:nvGrpSpPr>
      <p:grpSpPr>
        <a:xfrm>
          <a:off x="0" y="0"/>
          <a:ext cx="0" cy="0"/>
          <a:chOff x="0" y="0"/>
          <a:chExt cx="0" cy="0"/>
        </a:xfrm>
      </p:grpSpPr>
      <p:sp>
        <p:nvSpPr>
          <p:cNvPr id="7690" name="Google Shape;7690;p1256"/>
          <p:cNvSpPr txBox="1"/>
          <p:nvPr>
            <p:ph type="title"/>
          </p:nvPr>
        </p:nvSpPr>
        <p:spPr>
          <a:xfrm rot="5400000">
            <a:off x="4733338" y="2171699"/>
            <a:ext cx="5850433" cy="2057702"/>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91" name="Google Shape;7691;p1256"/>
          <p:cNvSpPr txBox="1"/>
          <p:nvPr>
            <p:ph idx="1" type="body"/>
          </p:nvPr>
        </p:nvSpPr>
        <p:spPr>
          <a:xfrm rot="5400000">
            <a:off x="545362" y="186567"/>
            <a:ext cx="5850433" cy="6027965"/>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92" name="Google Shape;7692;p125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3" name="Google Shape;7693;p125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4" name="Google Shape;7694;p125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704" name="Shape 7704"/>
        <p:cNvGrpSpPr/>
        <p:nvPr/>
      </p:nvGrpSpPr>
      <p:grpSpPr>
        <a:xfrm>
          <a:off x="0" y="0"/>
          <a:ext cx="0" cy="0"/>
          <a:chOff x="0" y="0"/>
          <a:chExt cx="0" cy="0"/>
        </a:xfrm>
      </p:grpSpPr>
      <p:sp>
        <p:nvSpPr>
          <p:cNvPr id="7705" name="Google Shape;7705;p125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06" name="Google Shape;7706;p125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7" name="Google Shape;7707;p125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8" name="Google Shape;7708;p125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7709" name="Shape 7709"/>
        <p:cNvGrpSpPr/>
        <p:nvPr/>
      </p:nvGrpSpPr>
      <p:grpSpPr>
        <a:xfrm>
          <a:off x="0" y="0"/>
          <a:ext cx="0" cy="0"/>
          <a:chOff x="0" y="0"/>
          <a:chExt cx="0" cy="0"/>
        </a:xfrm>
      </p:grpSpPr>
      <p:grpSp>
        <p:nvGrpSpPr>
          <p:cNvPr id="7710" name="Google Shape;7710;p1259"/>
          <p:cNvGrpSpPr/>
          <p:nvPr/>
        </p:nvGrpSpPr>
        <p:grpSpPr>
          <a:xfrm>
            <a:off x="233363" y="152400"/>
            <a:ext cx="8910637" cy="457200"/>
            <a:chOff x="147" y="96"/>
            <a:chExt cx="5613" cy="288"/>
          </a:xfrm>
        </p:grpSpPr>
        <p:cxnSp>
          <p:nvCxnSpPr>
            <p:cNvPr id="7711" name="Google Shape;7711;p1259"/>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12" name="Google Shape;7712;p1259"/>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
        <p:nvSpPr>
          <p:cNvPr id="7713" name="Google Shape;7713;p1259"/>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14" name="Google Shape;7714;p1259"/>
          <p:cNvSpPr txBox="1"/>
          <p:nvPr>
            <p:ph idx="1" type="subTitle"/>
          </p:nvPr>
        </p:nvSpPr>
        <p:spPr>
          <a:xfrm>
            <a:off x="1371600" y="3146425"/>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3520"/>
              <a:buFont typeface="Arial"/>
              <a:buNone/>
              <a:defRPr>
                <a:solidFill>
                  <a:schemeClr val="lt1"/>
                </a:solidFill>
              </a:defRPr>
            </a:lvl1pPr>
            <a:lvl2pPr lvl="1" algn="l">
              <a:spcBef>
                <a:spcPts val="360"/>
              </a:spcBef>
              <a:spcAft>
                <a:spcPts val="0"/>
              </a:spcAft>
              <a:buSzPts val="1800"/>
              <a:buChar char="–"/>
              <a:defRPr/>
            </a:lvl2pPr>
            <a:lvl3pPr lvl="2" algn="l">
              <a:spcBef>
                <a:spcPts val="360"/>
              </a:spcBef>
              <a:spcAft>
                <a:spcPts val="0"/>
              </a:spcAft>
              <a:buSzPts val="1980"/>
              <a:buChar char="•"/>
              <a:defRPr/>
            </a:lvl3pPr>
            <a:lvl4pPr lvl="3" algn="l">
              <a:spcBef>
                <a:spcPts val="360"/>
              </a:spcBef>
              <a:spcAft>
                <a:spcPts val="0"/>
              </a:spcAft>
              <a:buClr>
                <a:srgbClr val="FFCC00"/>
              </a:buClr>
              <a:buSzPts val="1800"/>
              <a:buChar char="–"/>
              <a:defRPr/>
            </a:lvl4pPr>
            <a:lvl5pPr lvl="4" algn="l">
              <a:spcBef>
                <a:spcPts val="360"/>
              </a:spcBef>
              <a:spcAft>
                <a:spcPts val="0"/>
              </a:spcAft>
              <a:buSzPts val="1800"/>
              <a:buChar char="»"/>
              <a:defRPr/>
            </a:lvl5pPr>
            <a:lvl6pPr lvl="5" algn="l">
              <a:spcBef>
                <a:spcPts val="360"/>
              </a:spcBef>
              <a:spcAft>
                <a:spcPts val="0"/>
              </a:spcAft>
              <a:buSzPts val="1800"/>
              <a:buChar char="»"/>
              <a:defRPr/>
            </a:lvl6pPr>
            <a:lvl7pPr lvl="6" algn="l">
              <a:spcBef>
                <a:spcPts val="360"/>
              </a:spcBef>
              <a:spcAft>
                <a:spcPts val="0"/>
              </a:spcAft>
              <a:buSzPts val="1800"/>
              <a:buChar char="»"/>
              <a:defRPr/>
            </a:lvl7pPr>
            <a:lvl8pPr lvl="7" algn="l">
              <a:spcBef>
                <a:spcPts val="360"/>
              </a:spcBef>
              <a:spcAft>
                <a:spcPts val="0"/>
              </a:spcAft>
              <a:buSzPts val="1800"/>
              <a:buChar char="»"/>
              <a:defRPr/>
            </a:lvl8pPr>
            <a:lvl9pPr lvl="8" algn="l">
              <a:spcBef>
                <a:spcPts val="360"/>
              </a:spcBef>
              <a:spcAft>
                <a:spcPts val="0"/>
              </a:spcAft>
              <a:buSzPts val="1800"/>
              <a:buChar char="»"/>
              <a:defRPr/>
            </a:lvl9pPr>
          </a:lstStyle>
          <a:p/>
        </p:txBody>
      </p:sp>
      <p:sp>
        <p:nvSpPr>
          <p:cNvPr id="7715" name="Google Shape;7715;p1259"/>
          <p:cNvSpPr txBox="1"/>
          <p:nvPr>
            <p:ph idx="10" type="dt"/>
          </p:nvPr>
        </p:nvSpPr>
        <p:spPr>
          <a:xfrm>
            <a:off x="6400800" y="6242050"/>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6" name="Google Shape;7716;p1259"/>
          <p:cNvSpPr txBox="1"/>
          <p:nvPr>
            <p:ph idx="11" type="ftr"/>
          </p:nvPr>
        </p:nvSpPr>
        <p:spPr>
          <a:xfrm>
            <a:off x="3124200" y="62579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7" name="Google Shape;7717;p1259"/>
          <p:cNvSpPr txBox="1"/>
          <p:nvPr>
            <p:ph idx="12" type="sldNum"/>
          </p:nvPr>
        </p:nvSpPr>
        <p:spPr>
          <a:xfrm>
            <a:off x="533400" y="626745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718" name="Shape 7718"/>
        <p:cNvGrpSpPr/>
        <p:nvPr/>
      </p:nvGrpSpPr>
      <p:grpSpPr>
        <a:xfrm>
          <a:off x="0" y="0"/>
          <a:ext cx="0" cy="0"/>
          <a:chOff x="0" y="0"/>
          <a:chExt cx="0" cy="0"/>
        </a:xfrm>
      </p:grpSpPr>
      <p:sp>
        <p:nvSpPr>
          <p:cNvPr id="7719" name="Google Shape;7719;p126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0" name="Google Shape;7720;p1260"/>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21" name="Google Shape;7721;p126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2" name="Google Shape;7722;p126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3" name="Google Shape;7723;p126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24" name="Shape 7724"/>
        <p:cNvGrpSpPr/>
        <p:nvPr/>
      </p:nvGrpSpPr>
      <p:grpSpPr>
        <a:xfrm>
          <a:off x="0" y="0"/>
          <a:ext cx="0" cy="0"/>
          <a:chOff x="0" y="0"/>
          <a:chExt cx="0" cy="0"/>
        </a:xfrm>
      </p:grpSpPr>
      <p:sp>
        <p:nvSpPr>
          <p:cNvPr id="7725" name="Google Shape;7725;p1261"/>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6" name="Google Shape;7726;p1261"/>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2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760"/>
              <a:buFont typeface="Arial"/>
              <a:buNone/>
              <a:defRPr sz="1600"/>
            </a:lvl3pPr>
            <a:lvl4pPr indent="-228600" lvl="3" marL="1828800" algn="l">
              <a:spcBef>
                <a:spcPts val="280"/>
              </a:spcBef>
              <a:spcAft>
                <a:spcPts val="0"/>
              </a:spcAft>
              <a:buClr>
                <a:srgbClr val="FFCC00"/>
              </a:buClr>
              <a:buSzPts val="1400"/>
              <a:buFont typeface="Arial"/>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7727" name="Google Shape;7727;p1261"/>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8" name="Google Shape;7728;p1261"/>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9" name="Google Shape;7729;p1261"/>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730" name="Shape 7730"/>
        <p:cNvGrpSpPr/>
        <p:nvPr/>
      </p:nvGrpSpPr>
      <p:grpSpPr>
        <a:xfrm>
          <a:off x="0" y="0"/>
          <a:ext cx="0" cy="0"/>
          <a:chOff x="0" y="0"/>
          <a:chExt cx="0" cy="0"/>
        </a:xfrm>
      </p:grpSpPr>
      <p:sp>
        <p:nvSpPr>
          <p:cNvPr id="7731" name="Google Shape;7731;p1262"/>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2" name="Google Shape;7732;p1262"/>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3" name="Google Shape;7733;p1262"/>
          <p:cNvSpPr txBox="1"/>
          <p:nvPr>
            <p:ph idx="2" type="body"/>
          </p:nvPr>
        </p:nvSpPr>
        <p:spPr>
          <a:xfrm>
            <a:off x="4705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4" name="Google Shape;7734;p1262"/>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5" name="Google Shape;7735;p1262"/>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6" name="Google Shape;7736;p1262"/>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8" name="Shape 878"/>
        <p:cNvGrpSpPr/>
        <p:nvPr/>
      </p:nvGrpSpPr>
      <p:grpSpPr>
        <a:xfrm>
          <a:off x="0" y="0"/>
          <a:ext cx="0" cy="0"/>
          <a:chOff x="0" y="0"/>
          <a:chExt cx="0" cy="0"/>
        </a:xfrm>
      </p:grpSpPr>
      <p:sp>
        <p:nvSpPr>
          <p:cNvPr id="879" name="Google Shape;879;p1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0" name="Google Shape;880;p126"/>
          <p:cNvSpPr/>
          <p:nvPr>
            <p:ph idx="2" type="pic"/>
          </p:nvPr>
        </p:nvSpPr>
        <p:spPr>
          <a:xfrm>
            <a:off x="3887788" y="987425"/>
            <a:ext cx="4629150" cy="4873625"/>
          </a:xfrm>
          <a:prstGeom prst="rect">
            <a:avLst/>
          </a:prstGeom>
          <a:noFill/>
          <a:ln>
            <a:noFill/>
          </a:ln>
        </p:spPr>
      </p:sp>
      <p:sp>
        <p:nvSpPr>
          <p:cNvPr id="881" name="Google Shape;881;p12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737" name="Shape 7737"/>
        <p:cNvGrpSpPr/>
        <p:nvPr/>
      </p:nvGrpSpPr>
      <p:grpSpPr>
        <a:xfrm>
          <a:off x="0" y="0"/>
          <a:ext cx="0" cy="0"/>
          <a:chOff x="0" y="0"/>
          <a:chExt cx="0" cy="0"/>
        </a:xfrm>
      </p:grpSpPr>
      <p:sp>
        <p:nvSpPr>
          <p:cNvPr id="7738" name="Google Shape;7738;p12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9" name="Google Shape;7739;p1263"/>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0" name="Google Shape;7740;p126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1" name="Google Shape;7741;p1263"/>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2" name="Google Shape;7742;p126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3" name="Google Shape;7743;p1263"/>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4" name="Google Shape;7744;p1263"/>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5" name="Google Shape;7745;p1263"/>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746" name="Shape 7746"/>
        <p:cNvGrpSpPr/>
        <p:nvPr/>
      </p:nvGrpSpPr>
      <p:grpSpPr>
        <a:xfrm>
          <a:off x="0" y="0"/>
          <a:ext cx="0" cy="0"/>
          <a:chOff x="0" y="0"/>
          <a:chExt cx="0" cy="0"/>
        </a:xfrm>
      </p:grpSpPr>
      <p:sp>
        <p:nvSpPr>
          <p:cNvPr id="7747" name="Google Shape;7747;p1264"/>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48" name="Google Shape;7748;p1264"/>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9" name="Google Shape;7749;p1264"/>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0" name="Google Shape;7750;p1264"/>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751" name="Shape 7751"/>
        <p:cNvGrpSpPr/>
        <p:nvPr/>
      </p:nvGrpSpPr>
      <p:grpSpPr>
        <a:xfrm>
          <a:off x="0" y="0"/>
          <a:ext cx="0" cy="0"/>
          <a:chOff x="0" y="0"/>
          <a:chExt cx="0" cy="0"/>
        </a:xfrm>
      </p:grpSpPr>
      <p:sp>
        <p:nvSpPr>
          <p:cNvPr id="7752" name="Google Shape;7752;p1265"/>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3" name="Google Shape;7753;p1265"/>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4" name="Google Shape;7754;p1265"/>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755" name="Shape 7755"/>
        <p:cNvGrpSpPr/>
        <p:nvPr/>
      </p:nvGrpSpPr>
      <p:grpSpPr>
        <a:xfrm>
          <a:off x="0" y="0"/>
          <a:ext cx="0" cy="0"/>
          <a:chOff x="0" y="0"/>
          <a:chExt cx="0" cy="0"/>
        </a:xfrm>
      </p:grpSpPr>
      <p:sp>
        <p:nvSpPr>
          <p:cNvPr id="7756" name="Google Shape;7756;p126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57" name="Google Shape;7757;p126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406400" lvl="1" marL="914400" algn="l">
              <a:spcBef>
                <a:spcPts val="560"/>
              </a:spcBef>
              <a:spcAft>
                <a:spcPts val="0"/>
              </a:spcAft>
              <a:buSzPts val="2800"/>
              <a:buChar char="–"/>
              <a:defRPr sz="2800"/>
            </a:lvl2pPr>
            <a:lvl3pPr indent="-396239" lvl="2" marL="1371600" algn="l">
              <a:spcBef>
                <a:spcPts val="480"/>
              </a:spcBef>
              <a:spcAft>
                <a:spcPts val="0"/>
              </a:spcAft>
              <a:buSzPts val="2640"/>
              <a:buFont typeface="Arial"/>
              <a:buChar char="•"/>
              <a:defRPr sz="2400"/>
            </a:lvl3pPr>
            <a:lvl4pPr indent="-355600" lvl="3" marL="1828800" algn="l">
              <a:spcBef>
                <a:spcPts val="400"/>
              </a:spcBef>
              <a:spcAft>
                <a:spcPts val="0"/>
              </a:spcAft>
              <a:buClr>
                <a:srgbClr val="FFCC00"/>
              </a:buClr>
              <a:buSzPts val="2000"/>
              <a:buFont typeface="Arial"/>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7758" name="Google Shape;7758;p126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59" name="Google Shape;7759;p1266"/>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0" name="Google Shape;7760;p1266"/>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1" name="Google Shape;7761;p1266"/>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762" name="Shape 7762"/>
        <p:cNvGrpSpPr/>
        <p:nvPr/>
      </p:nvGrpSpPr>
      <p:grpSpPr>
        <a:xfrm>
          <a:off x="0" y="0"/>
          <a:ext cx="0" cy="0"/>
          <a:chOff x="0" y="0"/>
          <a:chExt cx="0" cy="0"/>
        </a:xfrm>
      </p:grpSpPr>
      <p:sp>
        <p:nvSpPr>
          <p:cNvPr id="7763" name="Google Shape;7763;p126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64" name="Google Shape;7764;p1267"/>
          <p:cNvSpPr/>
          <p:nvPr>
            <p:ph idx="2" type="pic"/>
          </p:nvPr>
        </p:nvSpPr>
        <p:spPr>
          <a:xfrm>
            <a:off x="1792288" y="612775"/>
            <a:ext cx="5486400" cy="4114800"/>
          </a:xfrm>
          <a:prstGeom prst="rect">
            <a:avLst/>
          </a:prstGeom>
          <a:noFill/>
          <a:ln>
            <a:noFill/>
          </a:ln>
        </p:spPr>
      </p:sp>
      <p:sp>
        <p:nvSpPr>
          <p:cNvPr id="7765" name="Google Shape;7765;p126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66" name="Google Shape;7766;p126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7" name="Google Shape;7767;p126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8" name="Google Shape;7768;p126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769" name="Shape 7769"/>
        <p:cNvGrpSpPr/>
        <p:nvPr/>
      </p:nvGrpSpPr>
      <p:grpSpPr>
        <a:xfrm>
          <a:off x="0" y="0"/>
          <a:ext cx="0" cy="0"/>
          <a:chOff x="0" y="0"/>
          <a:chExt cx="0" cy="0"/>
        </a:xfrm>
      </p:grpSpPr>
      <p:sp>
        <p:nvSpPr>
          <p:cNvPr id="7770" name="Google Shape;7770;p126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1" name="Google Shape;7771;p1268"/>
          <p:cNvSpPr txBox="1"/>
          <p:nvPr>
            <p:ph idx="1" type="body"/>
          </p:nvPr>
        </p:nvSpPr>
        <p:spPr>
          <a:xfrm rot="5400000">
            <a:off x="3013868" y="-537368"/>
            <a:ext cx="3230563" cy="82296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2" name="Google Shape;7772;p126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3" name="Google Shape;7773;p126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4" name="Google Shape;7774;p126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775" name="Shape 7775"/>
        <p:cNvGrpSpPr/>
        <p:nvPr/>
      </p:nvGrpSpPr>
      <p:grpSpPr>
        <a:xfrm>
          <a:off x="0" y="0"/>
          <a:ext cx="0" cy="0"/>
          <a:chOff x="0" y="0"/>
          <a:chExt cx="0" cy="0"/>
        </a:xfrm>
      </p:grpSpPr>
      <p:sp>
        <p:nvSpPr>
          <p:cNvPr id="7776" name="Google Shape;7776;p1269"/>
          <p:cNvSpPr txBox="1"/>
          <p:nvPr>
            <p:ph type="title"/>
          </p:nvPr>
        </p:nvSpPr>
        <p:spPr>
          <a:xfrm rot="5400000">
            <a:off x="5535613" y="1984376"/>
            <a:ext cx="4354513" cy="206216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7" name="Google Shape;7777;p1269"/>
          <p:cNvSpPr txBox="1"/>
          <p:nvPr>
            <p:ph idx="1" type="body"/>
          </p:nvPr>
        </p:nvSpPr>
        <p:spPr>
          <a:xfrm rot="5400000">
            <a:off x="1335087" y="-1587"/>
            <a:ext cx="4354513" cy="60340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8" name="Google Shape;7778;p1269"/>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9" name="Google Shape;7779;p1269"/>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0" name="Google Shape;7780;p1269"/>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7781" name="Shape 7781"/>
        <p:cNvGrpSpPr/>
        <p:nvPr/>
      </p:nvGrpSpPr>
      <p:grpSpPr>
        <a:xfrm>
          <a:off x="0" y="0"/>
          <a:ext cx="0" cy="0"/>
          <a:chOff x="0" y="0"/>
          <a:chExt cx="0" cy="0"/>
        </a:xfrm>
      </p:grpSpPr>
      <p:sp>
        <p:nvSpPr>
          <p:cNvPr id="7782" name="Google Shape;7782;p127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83" name="Google Shape;7783;p1270"/>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4" name="Google Shape;7784;p1270"/>
          <p:cNvSpPr txBox="1"/>
          <p:nvPr>
            <p:ph idx="2" type="body"/>
          </p:nvPr>
        </p:nvSpPr>
        <p:spPr>
          <a:xfrm>
            <a:off x="4705350" y="1962150"/>
            <a:ext cx="4038600" cy="15382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5" name="Google Shape;7785;p1270"/>
          <p:cNvSpPr txBox="1"/>
          <p:nvPr>
            <p:ph idx="3" type="body"/>
          </p:nvPr>
        </p:nvSpPr>
        <p:spPr>
          <a:xfrm>
            <a:off x="4705350" y="3652838"/>
            <a:ext cx="4038600" cy="1539875"/>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6" name="Google Shape;7786;p127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7" name="Google Shape;7787;p127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8" name="Google Shape;7788;p127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795" name="Shape 7795"/>
        <p:cNvGrpSpPr/>
        <p:nvPr/>
      </p:nvGrpSpPr>
      <p:grpSpPr>
        <a:xfrm>
          <a:off x="0" y="0"/>
          <a:ext cx="0" cy="0"/>
          <a:chOff x="0" y="0"/>
          <a:chExt cx="0" cy="0"/>
        </a:xfrm>
      </p:grpSpPr>
      <p:sp>
        <p:nvSpPr>
          <p:cNvPr id="7796" name="Google Shape;7796;p12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97" name="Google Shape;7797;p127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798" name="Google Shape;7798;p12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9" name="Google Shape;7799;p12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0" name="Google Shape;7800;p12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801" name="Shape 7801"/>
        <p:cNvGrpSpPr/>
        <p:nvPr/>
      </p:nvGrpSpPr>
      <p:grpSpPr>
        <a:xfrm>
          <a:off x="0" y="0"/>
          <a:ext cx="0" cy="0"/>
          <a:chOff x="0" y="0"/>
          <a:chExt cx="0" cy="0"/>
        </a:xfrm>
      </p:grpSpPr>
      <p:sp>
        <p:nvSpPr>
          <p:cNvPr id="7802" name="Google Shape;7802;p127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3" name="Google Shape;7803;p127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7804" name="Google Shape;7804;p12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5" name="Google Shape;7805;p12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6" name="Google Shape;7806;p12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82" name="Shape 882"/>
        <p:cNvGrpSpPr/>
        <p:nvPr/>
      </p:nvGrpSpPr>
      <p:grpSpPr>
        <a:xfrm>
          <a:off x="0" y="0"/>
          <a:ext cx="0" cy="0"/>
          <a:chOff x="0" y="0"/>
          <a:chExt cx="0" cy="0"/>
        </a:xfrm>
      </p:grpSpPr>
      <p:sp>
        <p:nvSpPr>
          <p:cNvPr id="883" name="Google Shape;883;p12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4" name="Google Shape;884;p127"/>
          <p:cNvSpPr txBox="1"/>
          <p:nvPr>
            <p:ph idx="1" type="body"/>
          </p:nvPr>
        </p:nvSpPr>
        <p:spPr>
          <a:xfrm rot="5400000">
            <a:off x="2531268" y="253207"/>
            <a:ext cx="4964113" cy="7753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07" name="Shape 7807"/>
        <p:cNvGrpSpPr/>
        <p:nvPr/>
      </p:nvGrpSpPr>
      <p:grpSpPr>
        <a:xfrm>
          <a:off x="0" y="0"/>
          <a:ext cx="0" cy="0"/>
          <a:chOff x="0" y="0"/>
          <a:chExt cx="0" cy="0"/>
        </a:xfrm>
      </p:grpSpPr>
      <p:sp>
        <p:nvSpPr>
          <p:cNvPr id="7808" name="Google Shape;7808;p127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9" name="Google Shape;7809;p127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7810" name="Google Shape;7810;p12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1" name="Google Shape;7811;p12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2" name="Google Shape;7812;p12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13" name="Shape 7813"/>
        <p:cNvGrpSpPr/>
        <p:nvPr/>
      </p:nvGrpSpPr>
      <p:grpSpPr>
        <a:xfrm>
          <a:off x="0" y="0"/>
          <a:ext cx="0" cy="0"/>
          <a:chOff x="0" y="0"/>
          <a:chExt cx="0" cy="0"/>
        </a:xfrm>
      </p:grpSpPr>
      <p:sp>
        <p:nvSpPr>
          <p:cNvPr id="7814" name="Google Shape;7814;p1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15" name="Google Shape;7815;p1275"/>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6" name="Google Shape;7816;p1275"/>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7" name="Google Shape;7817;p1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8" name="Google Shape;7818;p1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9" name="Google Shape;7819;p1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20" name="Shape 7820"/>
        <p:cNvGrpSpPr/>
        <p:nvPr/>
      </p:nvGrpSpPr>
      <p:grpSpPr>
        <a:xfrm>
          <a:off x="0" y="0"/>
          <a:ext cx="0" cy="0"/>
          <a:chOff x="0" y="0"/>
          <a:chExt cx="0" cy="0"/>
        </a:xfrm>
      </p:grpSpPr>
      <p:sp>
        <p:nvSpPr>
          <p:cNvPr id="7821" name="Google Shape;7821;p127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22" name="Google Shape;7822;p127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3" name="Google Shape;7823;p127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4" name="Google Shape;7824;p127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5" name="Google Shape;7825;p127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6" name="Google Shape;7826;p1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7" name="Google Shape;7827;p1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8" name="Google Shape;7828;p1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829" name="Shape 7829"/>
        <p:cNvGrpSpPr/>
        <p:nvPr/>
      </p:nvGrpSpPr>
      <p:grpSpPr>
        <a:xfrm>
          <a:off x="0" y="0"/>
          <a:ext cx="0" cy="0"/>
          <a:chOff x="0" y="0"/>
          <a:chExt cx="0" cy="0"/>
        </a:xfrm>
      </p:grpSpPr>
      <p:sp>
        <p:nvSpPr>
          <p:cNvPr id="7830" name="Google Shape;7830;p12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31" name="Google Shape;7831;p1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2" name="Google Shape;7832;p1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3" name="Google Shape;7833;p1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834" name="Shape 7834"/>
        <p:cNvGrpSpPr/>
        <p:nvPr/>
      </p:nvGrpSpPr>
      <p:grpSpPr>
        <a:xfrm>
          <a:off x="0" y="0"/>
          <a:ext cx="0" cy="0"/>
          <a:chOff x="0" y="0"/>
          <a:chExt cx="0" cy="0"/>
        </a:xfrm>
      </p:grpSpPr>
      <p:sp>
        <p:nvSpPr>
          <p:cNvPr id="7835" name="Google Shape;7835;p1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6" name="Google Shape;7836;p1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7" name="Google Shape;7837;p1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838" name="Shape 7838"/>
        <p:cNvGrpSpPr/>
        <p:nvPr/>
      </p:nvGrpSpPr>
      <p:grpSpPr>
        <a:xfrm>
          <a:off x="0" y="0"/>
          <a:ext cx="0" cy="0"/>
          <a:chOff x="0" y="0"/>
          <a:chExt cx="0" cy="0"/>
        </a:xfrm>
      </p:grpSpPr>
      <p:sp>
        <p:nvSpPr>
          <p:cNvPr id="7839" name="Google Shape;7839;p12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0" name="Google Shape;7840;p127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7841" name="Google Shape;7841;p127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2" name="Google Shape;7842;p1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3" name="Google Shape;7843;p1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4" name="Google Shape;7844;p1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845" name="Shape 7845"/>
        <p:cNvGrpSpPr/>
        <p:nvPr/>
      </p:nvGrpSpPr>
      <p:grpSpPr>
        <a:xfrm>
          <a:off x="0" y="0"/>
          <a:ext cx="0" cy="0"/>
          <a:chOff x="0" y="0"/>
          <a:chExt cx="0" cy="0"/>
        </a:xfrm>
      </p:grpSpPr>
      <p:sp>
        <p:nvSpPr>
          <p:cNvPr id="7846" name="Google Shape;7846;p128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7" name="Google Shape;7847;p1280"/>
          <p:cNvSpPr/>
          <p:nvPr>
            <p:ph idx="2" type="pic"/>
          </p:nvPr>
        </p:nvSpPr>
        <p:spPr>
          <a:xfrm>
            <a:off x="3887788" y="987425"/>
            <a:ext cx="4629150" cy="4873625"/>
          </a:xfrm>
          <a:prstGeom prst="rect">
            <a:avLst/>
          </a:prstGeom>
          <a:noFill/>
          <a:ln>
            <a:noFill/>
          </a:ln>
        </p:spPr>
      </p:sp>
      <p:sp>
        <p:nvSpPr>
          <p:cNvPr id="7848" name="Google Shape;7848;p128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9" name="Google Shape;7849;p1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0" name="Google Shape;7850;p1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1" name="Google Shape;7851;p1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852" name="Shape 7852"/>
        <p:cNvGrpSpPr/>
        <p:nvPr/>
      </p:nvGrpSpPr>
      <p:grpSpPr>
        <a:xfrm>
          <a:off x="0" y="0"/>
          <a:ext cx="0" cy="0"/>
          <a:chOff x="0" y="0"/>
          <a:chExt cx="0" cy="0"/>
        </a:xfrm>
      </p:grpSpPr>
      <p:sp>
        <p:nvSpPr>
          <p:cNvPr id="7853" name="Google Shape;7853;p1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54" name="Google Shape;7854;p128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55" name="Google Shape;7855;p1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6" name="Google Shape;7856;p1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7" name="Google Shape;7857;p1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58" name="Shape 7858"/>
        <p:cNvGrpSpPr/>
        <p:nvPr/>
      </p:nvGrpSpPr>
      <p:grpSpPr>
        <a:xfrm>
          <a:off x="0" y="0"/>
          <a:ext cx="0" cy="0"/>
          <a:chOff x="0" y="0"/>
          <a:chExt cx="0" cy="0"/>
        </a:xfrm>
      </p:grpSpPr>
      <p:sp>
        <p:nvSpPr>
          <p:cNvPr id="7859" name="Google Shape;7859;p128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60" name="Google Shape;7860;p128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61" name="Google Shape;7861;p1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2" name="Google Shape;7862;p1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3" name="Google Shape;7863;p1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872" name="Shape 7872"/>
        <p:cNvGrpSpPr/>
        <p:nvPr/>
      </p:nvGrpSpPr>
      <p:grpSpPr>
        <a:xfrm>
          <a:off x="0" y="0"/>
          <a:ext cx="0" cy="0"/>
          <a:chOff x="0" y="0"/>
          <a:chExt cx="0" cy="0"/>
        </a:xfrm>
      </p:grpSpPr>
      <p:sp>
        <p:nvSpPr>
          <p:cNvPr id="7873" name="Google Shape;7873;p1284"/>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4" name="Google Shape;7874;p1284"/>
          <p:cNvSpPr txBox="1"/>
          <p:nvPr>
            <p:ph idx="1" type="subTitle"/>
          </p:nvPr>
        </p:nvSpPr>
        <p:spPr>
          <a:xfrm>
            <a:off x="1905000" y="5562600"/>
            <a:ext cx="6553200" cy="5334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875" name="Google Shape;7875;p128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6" name="Google Shape;7876;p1284"/>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7" name="Google Shape;7877;p128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8" name="Google Shape;7878;p1284"/>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9" name="Google Shape;7879;p1284"/>
          <p:cNvCxnSpPr/>
          <p:nvPr/>
        </p:nvCxnSpPr>
        <p:spPr>
          <a:xfrm>
            <a:off x="1981200" y="5867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85" name="Shape 885"/>
        <p:cNvGrpSpPr/>
        <p:nvPr/>
      </p:nvGrpSpPr>
      <p:grpSpPr>
        <a:xfrm>
          <a:off x="0" y="0"/>
          <a:ext cx="0" cy="0"/>
          <a:chOff x="0" y="0"/>
          <a:chExt cx="0" cy="0"/>
        </a:xfrm>
      </p:grpSpPr>
      <p:sp>
        <p:nvSpPr>
          <p:cNvPr id="886" name="Google Shape;886;p128"/>
          <p:cNvSpPr txBox="1"/>
          <p:nvPr>
            <p:ph type="title"/>
          </p:nvPr>
        </p:nvSpPr>
        <p:spPr>
          <a:xfrm rot="5400000">
            <a:off x="4685507" y="2407445"/>
            <a:ext cx="6470650" cy="193833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7" name="Google Shape;887;p128"/>
          <p:cNvSpPr txBox="1"/>
          <p:nvPr>
            <p:ph idx="1" type="body"/>
          </p:nvPr>
        </p:nvSpPr>
        <p:spPr>
          <a:xfrm rot="5400000">
            <a:off x="732631" y="545307"/>
            <a:ext cx="6470650" cy="56626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880" name="Shape 7880"/>
        <p:cNvGrpSpPr/>
        <p:nvPr/>
      </p:nvGrpSpPr>
      <p:grpSpPr>
        <a:xfrm>
          <a:off x="0" y="0"/>
          <a:ext cx="0" cy="0"/>
          <a:chOff x="0" y="0"/>
          <a:chExt cx="0" cy="0"/>
        </a:xfrm>
      </p:grpSpPr>
      <p:sp>
        <p:nvSpPr>
          <p:cNvPr id="7881" name="Google Shape;7881;p128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2" name="Google Shape;7882;p1285"/>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83" name="Google Shape;7883;p128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4" name="Google Shape;7884;p128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5" name="Google Shape;7885;p128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86" name="Shape 7886"/>
        <p:cNvGrpSpPr/>
        <p:nvPr/>
      </p:nvGrpSpPr>
      <p:grpSpPr>
        <a:xfrm>
          <a:off x="0" y="0"/>
          <a:ext cx="0" cy="0"/>
          <a:chOff x="0" y="0"/>
          <a:chExt cx="0" cy="0"/>
        </a:xfrm>
      </p:grpSpPr>
      <p:sp>
        <p:nvSpPr>
          <p:cNvPr id="7887" name="Google Shape;7887;p12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8" name="Google Shape;7888;p12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889" name="Google Shape;7889;p128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0" name="Google Shape;7890;p128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1" name="Google Shape;7891;p128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92" name="Shape 7892"/>
        <p:cNvGrpSpPr/>
        <p:nvPr/>
      </p:nvGrpSpPr>
      <p:grpSpPr>
        <a:xfrm>
          <a:off x="0" y="0"/>
          <a:ext cx="0" cy="0"/>
          <a:chOff x="0" y="0"/>
          <a:chExt cx="0" cy="0"/>
        </a:xfrm>
      </p:grpSpPr>
      <p:sp>
        <p:nvSpPr>
          <p:cNvPr id="7893" name="Google Shape;7893;p128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4" name="Google Shape;7894;p1287"/>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5" name="Google Shape;7895;p1287"/>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6" name="Google Shape;7896;p128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7" name="Google Shape;7897;p128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8" name="Google Shape;7898;p128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99" name="Shape 7899"/>
        <p:cNvGrpSpPr/>
        <p:nvPr/>
      </p:nvGrpSpPr>
      <p:grpSpPr>
        <a:xfrm>
          <a:off x="0" y="0"/>
          <a:ext cx="0" cy="0"/>
          <a:chOff x="0" y="0"/>
          <a:chExt cx="0" cy="0"/>
        </a:xfrm>
      </p:grpSpPr>
      <p:sp>
        <p:nvSpPr>
          <p:cNvPr id="7900" name="Google Shape;7900;p128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1" name="Google Shape;7901;p12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2" name="Google Shape;7902;p12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3" name="Google Shape;7903;p12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4" name="Google Shape;7904;p12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5" name="Google Shape;7905;p12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6" name="Google Shape;7906;p12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7" name="Google Shape;7907;p12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08" name="Shape 7908"/>
        <p:cNvGrpSpPr/>
        <p:nvPr/>
      </p:nvGrpSpPr>
      <p:grpSpPr>
        <a:xfrm>
          <a:off x="0" y="0"/>
          <a:ext cx="0" cy="0"/>
          <a:chOff x="0" y="0"/>
          <a:chExt cx="0" cy="0"/>
        </a:xfrm>
      </p:grpSpPr>
      <p:sp>
        <p:nvSpPr>
          <p:cNvPr id="7909" name="Google Shape;7909;p1289"/>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0" name="Google Shape;7910;p12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1" name="Google Shape;7911;p12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2" name="Google Shape;7912;p12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13" name="Shape 7913"/>
        <p:cNvGrpSpPr/>
        <p:nvPr/>
      </p:nvGrpSpPr>
      <p:grpSpPr>
        <a:xfrm>
          <a:off x="0" y="0"/>
          <a:ext cx="0" cy="0"/>
          <a:chOff x="0" y="0"/>
          <a:chExt cx="0" cy="0"/>
        </a:xfrm>
      </p:grpSpPr>
      <p:sp>
        <p:nvSpPr>
          <p:cNvPr id="7914" name="Google Shape;7914;p12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5" name="Google Shape;7915;p129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6" name="Google Shape;7916;p12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917" name="Shape 7917"/>
        <p:cNvGrpSpPr/>
        <p:nvPr/>
      </p:nvGrpSpPr>
      <p:grpSpPr>
        <a:xfrm>
          <a:off x="0" y="0"/>
          <a:ext cx="0" cy="0"/>
          <a:chOff x="0" y="0"/>
          <a:chExt cx="0" cy="0"/>
        </a:xfrm>
      </p:grpSpPr>
      <p:sp>
        <p:nvSpPr>
          <p:cNvPr id="7918" name="Google Shape;7918;p12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9" name="Google Shape;7919;p12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920" name="Google Shape;7920;p12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1" name="Google Shape;7921;p12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2" name="Google Shape;7922;p12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3" name="Google Shape;7923;p12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924" name="Shape 7924"/>
        <p:cNvGrpSpPr/>
        <p:nvPr/>
      </p:nvGrpSpPr>
      <p:grpSpPr>
        <a:xfrm>
          <a:off x="0" y="0"/>
          <a:ext cx="0" cy="0"/>
          <a:chOff x="0" y="0"/>
          <a:chExt cx="0" cy="0"/>
        </a:xfrm>
      </p:grpSpPr>
      <p:sp>
        <p:nvSpPr>
          <p:cNvPr id="7925" name="Google Shape;7925;p12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6" name="Google Shape;7926;p1292"/>
          <p:cNvSpPr/>
          <p:nvPr>
            <p:ph idx="2" type="pic"/>
          </p:nvPr>
        </p:nvSpPr>
        <p:spPr>
          <a:xfrm>
            <a:off x="3887788" y="987425"/>
            <a:ext cx="4629150" cy="4873625"/>
          </a:xfrm>
          <a:prstGeom prst="rect">
            <a:avLst/>
          </a:prstGeom>
          <a:noFill/>
          <a:ln>
            <a:noFill/>
          </a:ln>
        </p:spPr>
      </p:sp>
      <p:sp>
        <p:nvSpPr>
          <p:cNvPr id="7927" name="Google Shape;7927;p12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8" name="Google Shape;7928;p12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9" name="Google Shape;7929;p12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0" name="Google Shape;7930;p12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931" name="Shape 7931"/>
        <p:cNvGrpSpPr/>
        <p:nvPr/>
      </p:nvGrpSpPr>
      <p:grpSpPr>
        <a:xfrm>
          <a:off x="0" y="0"/>
          <a:ext cx="0" cy="0"/>
          <a:chOff x="0" y="0"/>
          <a:chExt cx="0" cy="0"/>
        </a:xfrm>
      </p:grpSpPr>
      <p:sp>
        <p:nvSpPr>
          <p:cNvPr id="7932" name="Google Shape;7932;p12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3" name="Google Shape;7933;p1293"/>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34" name="Google Shape;7934;p12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5" name="Google Shape;7935;p12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6" name="Google Shape;7936;p12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937" name="Shape 7937"/>
        <p:cNvGrpSpPr/>
        <p:nvPr/>
      </p:nvGrpSpPr>
      <p:grpSpPr>
        <a:xfrm>
          <a:off x="0" y="0"/>
          <a:ext cx="0" cy="0"/>
          <a:chOff x="0" y="0"/>
          <a:chExt cx="0" cy="0"/>
        </a:xfrm>
      </p:grpSpPr>
      <p:sp>
        <p:nvSpPr>
          <p:cNvPr id="7938" name="Google Shape;7938;p1294"/>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9" name="Google Shape;7939;p1294"/>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40" name="Google Shape;7940;p12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1" name="Google Shape;7941;p12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2" name="Google Shape;7942;p12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两项内容与文本" type="twoObjAndTx">
  <p:cSld name="TWO_OBJECTS_AND_TEXT">
    <p:spTree>
      <p:nvGrpSpPr>
        <p:cNvPr id="888" name="Shape 888"/>
        <p:cNvGrpSpPr/>
        <p:nvPr/>
      </p:nvGrpSpPr>
      <p:grpSpPr>
        <a:xfrm>
          <a:off x="0" y="0"/>
          <a:ext cx="0" cy="0"/>
          <a:chOff x="0" y="0"/>
          <a:chExt cx="0" cy="0"/>
        </a:xfrm>
      </p:grpSpPr>
      <p:sp>
        <p:nvSpPr>
          <p:cNvPr id="889" name="Google Shape;889;p129"/>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0" name="Google Shape;890;p129"/>
          <p:cNvSpPr txBox="1"/>
          <p:nvPr>
            <p:ph idx="1" type="body"/>
          </p:nvPr>
        </p:nvSpPr>
        <p:spPr>
          <a:xfrm>
            <a:off x="1136650" y="1647825"/>
            <a:ext cx="3800475" cy="24050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1" name="Google Shape;891;p129"/>
          <p:cNvSpPr txBox="1"/>
          <p:nvPr>
            <p:ph idx="2" type="body"/>
          </p:nvPr>
        </p:nvSpPr>
        <p:spPr>
          <a:xfrm>
            <a:off x="1136650" y="4205288"/>
            <a:ext cx="3800475" cy="24066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2" name="Google Shape;892;p129"/>
          <p:cNvSpPr txBox="1"/>
          <p:nvPr>
            <p:ph idx="3"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953" name="Shape 7953"/>
        <p:cNvGrpSpPr/>
        <p:nvPr/>
      </p:nvGrpSpPr>
      <p:grpSpPr>
        <a:xfrm>
          <a:off x="0" y="0"/>
          <a:ext cx="0" cy="0"/>
          <a:chOff x="0" y="0"/>
          <a:chExt cx="0" cy="0"/>
        </a:xfrm>
      </p:grpSpPr>
      <p:sp>
        <p:nvSpPr>
          <p:cNvPr id="7954" name="Google Shape;7954;p1296"/>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5" name="Google Shape;7955;p1296"/>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56" name="Google Shape;7956;p129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7" name="Google Shape;7957;p129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8" name="Google Shape;7958;p129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959" name="Shape 7959"/>
        <p:cNvGrpSpPr/>
        <p:nvPr/>
      </p:nvGrpSpPr>
      <p:grpSpPr>
        <a:xfrm>
          <a:off x="0" y="0"/>
          <a:ext cx="0" cy="0"/>
          <a:chOff x="0" y="0"/>
          <a:chExt cx="0" cy="0"/>
        </a:xfrm>
      </p:grpSpPr>
      <p:sp>
        <p:nvSpPr>
          <p:cNvPr id="7960" name="Google Shape;7960;p1297"/>
          <p:cNvSpPr txBox="1"/>
          <p:nvPr>
            <p:ph idx="1" type="subTitle"/>
          </p:nvPr>
        </p:nvSpPr>
        <p:spPr>
          <a:xfrm>
            <a:off x="2286000" y="3581400"/>
            <a:ext cx="5638800" cy="1905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224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260"/>
              <a:buChar char="■"/>
              <a:defRPr/>
            </a:lvl3pPr>
            <a:lvl4pPr lvl="3" algn="l">
              <a:spcBef>
                <a:spcPts val="360"/>
              </a:spcBef>
              <a:spcAft>
                <a:spcPts val="0"/>
              </a:spcAft>
              <a:buSzPts val="135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961" name="Google Shape;7961;p129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2" name="Google Shape;7962;p129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3" name="Google Shape;7963;p129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7964" name="Google Shape;7964;p1297"/>
          <p:cNvGrpSpPr/>
          <p:nvPr/>
        </p:nvGrpSpPr>
        <p:grpSpPr>
          <a:xfrm>
            <a:off x="0" y="914400"/>
            <a:ext cx="8686800" cy="2514600"/>
            <a:chOff x="0" y="576"/>
            <a:chExt cx="5472" cy="1584"/>
          </a:xfrm>
        </p:grpSpPr>
        <p:sp>
          <p:nvSpPr>
            <p:cNvPr id="7965" name="Google Shape;7965;p1297"/>
            <p:cNvSpPr/>
            <p:nvPr/>
          </p:nvSpPr>
          <p:spPr>
            <a:xfrm>
              <a:off x="144" y="576"/>
              <a:ext cx="1584" cy="1584"/>
            </a:xfrm>
            <a:prstGeom prst="ellipse">
              <a:avLst/>
            </a:prstGeom>
            <a:noFill/>
            <a:ln cap="flat" cmpd="sng" w="127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966" name="Google Shape;7966;p1297"/>
            <p:cNvSpPr/>
            <p:nvPr/>
          </p:nvSpPr>
          <p:spPr>
            <a:xfrm>
              <a:off x="0" y="1056"/>
              <a:ext cx="2976" cy="7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7" name="Google Shape;7967;p1297"/>
            <p:cNvSpPr/>
            <p:nvPr/>
          </p:nvSpPr>
          <p:spPr>
            <a:xfrm>
              <a:off x="2496" y="1056"/>
              <a:ext cx="2976" cy="72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8" name="Google Shape;7968;p1297"/>
            <p:cNvSpPr/>
            <p:nvPr/>
          </p:nvSpPr>
          <p:spPr>
            <a:xfrm>
              <a:off x="384" y="960"/>
              <a:ext cx="144" cy="913"/>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69" name="Google Shape;7969;p1297"/>
            <p:cNvSpPr/>
            <p:nvPr/>
          </p:nvSpPr>
          <p:spPr>
            <a:xfrm>
              <a:off x="4944" y="762"/>
              <a:ext cx="165" cy="864"/>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7970" name="Google Shape;7970;p1297"/>
          <p:cNvSpPr txBox="1"/>
          <p:nvPr>
            <p:ph type="ctrTitle"/>
          </p:nvPr>
        </p:nvSpPr>
        <p:spPr>
          <a:xfrm>
            <a:off x="838200" y="1443038"/>
            <a:ext cx="7086600" cy="1600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971" name="Shape 7971"/>
        <p:cNvGrpSpPr/>
        <p:nvPr/>
      </p:nvGrpSpPr>
      <p:grpSpPr>
        <a:xfrm>
          <a:off x="0" y="0"/>
          <a:ext cx="0" cy="0"/>
          <a:chOff x="0" y="0"/>
          <a:chExt cx="0" cy="0"/>
        </a:xfrm>
      </p:grpSpPr>
      <p:sp>
        <p:nvSpPr>
          <p:cNvPr id="7972" name="Google Shape;7972;p129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3" name="Google Shape;7973;p129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20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974" name="Google Shape;7974;p1298"/>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5" name="Google Shape;7975;p1298"/>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6" name="Google Shape;7976;p1298"/>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977" name="Shape 7977"/>
        <p:cNvGrpSpPr/>
        <p:nvPr/>
      </p:nvGrpSpPr>
      <p:grpSpPr>
        <a:xfrm>
          <a:off x="0" y="0"/>
          <a:ext cx="0" cy="0"/>
          <a:chOff x="0" y="0"/>
          <a:chExt cx="0" cy="0"/>
        </a:xfrm>
      </p:grpSpPr>
      <p:sp>
        <p:nvSpPr>
          <p:cNvPr id="7978" name="Google Shape;7978;p1299"/>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9" name="Google Shape;7979;p1299"/>
          <p:cNvSpPr txBox="1"/>
          <p:nvPr>
            <p:ph idx="1" type="body"/>
          </p:nvPr>
        </p:nvSpPr>
        <p:spPr>
          <a:xfrm>
            <a:off x="949325" y="1981200"/>
            <a:ext cx="3754438"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0" name="Google Shape;7980;p1299"/>
          <p:cNvSpPr txBox="1"/>
          <p:nvPr>
            <p:ph idx="2" type="body"/>
          </p:nvPr>
        </p:nvSpPr>
        <p:spPr>
          <a:xfrm>
            <a:off x="4856163" y="1981200"/>
            <a:ext cx="3754437"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1" name="Google Shape;7981;p1299"/>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2" name="Google Shape;7982;p1299"/>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3" name="Google Shape;7983;p1299"/>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984" name="Shape 7984"/>
        <p:cNvGrpSpPr/>
        <p:nvPr/>
      </p:nvGrpSpPr>
      <p:grpSpPr>
        <a:xfrm>
          <a:off x="0" y="0"/>
          <a:ext cx="0" cy="0"/>
          <a:chOff x="0" y="0"/>
          <a:chExt cx="0" cy="0"/>
        </a:xfrm>
      </p:grpSpPr>
      <p:sp>
        <p:nvSpPr>
          <p:cNvPr id="7985" name="Google Shape;7985;p1300"/>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6" name="Google Shape;7986;p130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7" name="Google Shape;7987;p130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8" name="Google Shape;7988;p130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9" name="Google Shape;7989;p130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90" name="Google Shape;7990;p1300"/>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1" name="Google Shape;7991;p1300"/>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2" name="Google Shape;7992;p1300"/>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93" name="Shape 7993"/>
        <p:cNvGrpSpPr/>
        <p:nvPr/>
      </p:nvGrpSpPr>
      <p:grpSpPr>
        <a:xfrm>
          <a:off x="0" y="0"/>
          <a:ext cx="0" cy="0"/>
          <a:chOff x="0" y="0"/>
          <a:chExt cx="0" cy="0"/>
        </a:xfrm>
      </p:grpSpPr>
      <p:sp>
        <p:nvSpPr>
          <p:cNvPr id="7994" name="Google Shape;7994;p1301"/>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5" name="Google Shape;7995;p1301"/>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6" name="Google Shape;7996;p1301"/>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7" name="Google Shape;7997;p1301"/>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98" name="Shape 7998"/>
        <p:cNvGrpSpPr/>
        <p:nvPr/>
      </p:nvGrpSpPr>
      <p:grpSpPr>
        <a:xfrm>
          <a:off x="0" y="0"/>
          <a:ext cx="0" cy="0"/>
          <a:chOff x="0" y="0"/>
          <a:chExt cx="0" cy="0"/>
        </a:xfrm>
      </p:grpSpPr>
      <p:sp>
        <p:nvSpPr>
          <p:cNvPr id="7999" name="Google Shape;7999;p1302"/>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0" name="Google Shape;8000;p1302"/>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1" name="Google Shape;8001;p1302"/>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002" name="Shape 8002"/>
        <p:cNvGrpSpPr/>
        <p:nvPr/>
      </p:nvGrpSpPr>
      <p:grpSpPr>
        <a:xfrm>
          <a:off x="0" y="0"/>
          <a:ext cx="0" cy="0"/>
          <a:chOff x="0" y="0"/>
          <a:chExt cx="0" cy="0"/>
        </a:xfrm>
      </p:grpSpPr>
      <p:sp>
        <p:nvSpPr>
          <p:cNvPr id="8003" name="Google Shape;8003;p130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4" name="Google Shape;8004;p130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44169" lvl="1" marL="914400" algn="l">
              <a:spcBef>
                <a:spcPts val="560"/>
              </a:spcBef>
              <a:spcAft>
                <a:spcPts val="0"/>
              </a:spcAft>
              <a:buSzPts val="1820"/>
              <a:buChar char="⚪"/>
              <a:defRPr sz="2800"/>
            </a:lvl2pPr>
            <a:lvl3pPr indent="-335280" lvl="2" marL="1371600" algn="l">
              <a:spcBef>
                <a:spcPts val="480"/>
              </a:spcBef>
              <a:spcAft>
                <a:spcPts val="0"/>
              </a:spcAft>
              <a:buSzPts val="1680"/>
              <a:buChar char="■"/>
              <a:defRPr sz="2400"/>
            </a:lvl3pPr>
            <a:lvl4pPr indent="-323850" lvl="3" marL="1828800" algn="l">
              <a:spcBef>
                <a:spcPts val="400"/>
              </a:spcBef>
              <a:spcAft>
                <a:spcPts val="0"/>
              </a:spcAft>
              <a:buSzPts val="15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005" name="Google Shape;8005;p130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06" name="Google Shape;8006;p1303"/>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7" name="Google Shape;8007;p1303"/>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8" name="Google Shape;8008;p1303"/>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009" name="Shape 8009"/>
        <p:cNvGrpSpPr/>
        <p:nvPr/>
      </p:nvGrpSpPr>
      <p:grpSpPr>
        <a:xfrm>
          <a:off x="0" y="0"/>
          <a:ext cx="0" cy="0"/>
          <a:chOff x="0" y="0"/>
          <a:chExt cx="0" cy="0"/>
        </a:xfrm>
      </p:grpSpPr>
      <p:sp>
        <p:nvSpPr>
          <p:cNvPr id="8010" name="Google Shape;8010;p13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1" name="Google Shape;8011;p1304"/>
          <p:cNvSpPr/>
          <p:nvPr>
            <p:ph idx="2" type="pic"/>
          </p:nvPr>
        </p:nvSpPr>
        <p:spPr>
          <a:xfrm>
            <a:off x="3887788" y="987425"/>
            <a:ext cx="4629150" cy="4873625"/>
          </a:xfrm>
          <a:prstGeom prst="rect">
            <a:avLst/>
          </a:prstGeom>
          <a:noFill/>
          <a:ln>
            <a:noFill/>
          </a:ln>
        </p:spPr>
      </p:sp>
      <p:sp>
        <p:nvSpPr>
          <p:cNvPr id="8012" name="Google Shape;8012;p130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13" name="Google Shape;8013;p1304"/>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4" name="Google Shape;8014;p1304"/>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5" name="Google Shape;8015;p1304"/>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016" name="Shape 8016"/>
        <p:cNvGrpSpPr/>
        <p:nvPr/>
      </p:nvGrpSpPr>
      <p:grpSpPr>
        <a:xfrm>
          <a:off x="0" y="0"/>
          <a:ext cx="0" cy="0"/>
          <a:chOff x="0" y="0"/>
          <a:chExt cx="0" cy="0"/>
        </a:xfrm>
      </p:grpSpPr>
      <p:sp>
        <p:nvSpPr>
          <p:cNvPr id="8017" name="Google Shape;8017;p130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8" name="Google Shape;8018;p1305"/>
          <p:cNvSpPr txBox="1"/>
          <p:nvPr>
            <p:ph idx="1" type="body"/>
          </p:nvPr>
        </p:nvSpPr>
        <p:spPr>
          <a:xfrm rot="5400000">
            <a:off x="2722563" y="207963"/>
            <a:ext cx="4114800" cy="76612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19" name="Google Shape;8019;p130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0" name="Google Shape;8020;p130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1" name="Google Shape;8021;p130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 name="Shape 91"/>
        <p:cNvGrpSpPr/>
        <p:nvPr/>
      </p:nvGrpSpPr>
      <p:grpSpPr>
        <a:xfrm>
          <a:off x="0" y="0"/>
          <a:ext cx="0" cy="0"/>
          <a:chOff x="0" y="0"/>
          <a:chExt cx="0" cy="0"/>
        </a:xfrm>
      </p:grpSpPr>
      <p:sp>
        <p:nvSpPr>
          <p:cNvPr id="92" name="Google Shape;92;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 name="Google Shape;93;p1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1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dk1"/>
                </a:solidFill>
                <a:latin typeface="Arial"/>
                <a:ea typeface="Arial"/>
                <a:cs typeface="Arial"/>
                <a:sym typeface="Arial"/>
              </a:defRPr>
            </a:lvl1pPr>
            <a:lvl2pPr indent="0" lvl="1" marL="0" algn="r">
              <a:spcBef>
                <a:spcPts val="0"/>
              </a:spcBef>
              <a:buNone/>
              <a:defRPr b="0" i="0" sz="1400" u="none" cap="none" strike="noStrike">
                <a:solidFill>
                  <a:schemeClr val="dk1"/>
                </a:solidFill>
                <a:latin typeface="Arial"/>
                <a:ea typeface="Arial"/>
                <a:cs typeface="Arial"/>
                <a:sym typeface="Arial"/>
              </a:defRPr>
            </a:lvl2pPr>
            <a:lvl3pPr indent="0" lvl="2" marL="0" algn="r">
              <a:spcBef>
                <a:spcPts val="0"/>
              </a:spcBef>
              <a:buNone/>
              <a:defRPr b="0" i="0" sz="1400" u="none" cap="none" strike="noStrike">
                <a:solidFill>
                  <a:schemeClr val="dk1"/>
                </a:solidFill>
                <a:latin typeface="Arial"/>
                <a:ea typeface="Arial"/>
                <a:cs typeface="Arial"/>
                <a:sym typeface="Arial"/>
              </a:defRPr>
            </a:lvl3pPr>
            <a:lvl4pPr indent="0" lvl="3" marL="0" algn="r">
              <a:spcBef>
                <a:spcPts val="0"/>
              </a:spcBef>
              <a:buNone/>
              <a:defRPr b="0" i="0" sz="1400" u="none" cap="none" strike="noStrike">
                <a:solidFill>
                  <a:schemeClr val="dk1"/>
                </a:solidFill>
                <a:latin typeface="Arial"/>
                <a:ea typeface="Arial"/>
                <a:cs typeface="Arial"/>
                <a:sym typeface="Arial"/>
              </a:defRPr>
            </a:lvl4pPr>
            <a:lvl5pPr indent="0" lvl="4" marL="0" algn="r">
              <a:spcBef>
                <a:spcPts val="0"/>
              </a:spcBef>
              <a:buNone/>
              <a:defRPr b="0" i="0" sz="1400" u="none" cap="none" strike="noStrike">
                <a:solidFill>
                  <a:schemeClr val="dk1"/>
                </a:solidFill>
                <a:latin typeface="Arial"/>
                <a:ea typeface="Arial"/>
                <a:cs typeface="Arial"/>
                <a:sym typeface="Arial"/>
              </a:defRPr>
            </a:lvl5pPr>
            <a:lvl6pPr indent="0" lvl="5" marL="0" algn="r">
              <a:spcBef>
                <a:spcPts val="0"/>
              </a:spcBef>
              <a:buNone/>
              <a:defRPr b="0" i="0" sz="1400" u="none" cap="none" strike="noStrike">
                <a:solidFill>
                  <a:schemeClr val="dk1"/>
                </a:solidFill>
                <a:latin typeface="Arial"/>
                <a:ea typeface="Arial"/>
                <a:cs typeface="Arial"/>
                <a:sym typeface="Arial"/>
              </a:defRPr>
            </a:lvl6pPr>
            <a:lvl7pPr indent="0" lvl="6" marL="0" algn="r">
              <a:spcBef>
                <a:spcPts val="0"/>
              </a:spcBef>
              <a:buNone/>
              <a:defRPr b="0" i="0" sz="1400" u="none" cap="none" strike="noStrike">
                <a:solidFill>
                  <a:schemeClr val="dk1"/>
                </a:solidFill>
                <a:latin typeface="Arial"/>
                <a:ea typeface="Arial"/>
                <a:cs typeface="Arial"/>
                <a:sym typeface="Arial"/>
              </a:defRPr>
            </a:lvl7pPr>
            <a:lvl8pPr indent="0" lvl="7" marL="0" algn="r">
              <a:spcBef>
                <a:spcPts val="0"/>
              </a:spcBef>
              <a:buNone/>
              <a:defRPr b="0" i="0" sz="1400" u="none" cap="none" strike="noStrike">
                <a:solidFill>
                  <a:schemeClr val="dk1"/>
                </a:solidFill>
                <a:latin typeface="Arial"/>
                <a:ea typeface="Arial"/>
                <a:cs typeface="Arial"/>
                <a:sym typeface="Arial"/>
              </a:defRPr>
            </a:lvl8pPr>
            <a:lvl9pPr indent="0" lvl="8" mar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93" name="Shape 893"/>
        <p:cNvGrpSpPr/>
        <p:nvPr/>
      </p:nvGrpSpPr>
      <p:grpSpPr>
        <a:xfrm>
          <a:off x="0" y="0"/>
          <a:ext cx="0" cy="0"/>
          <a:chOff x="0" y="0"/>
          <a:chExt cx="0" cy="0"/>
        </a:xfrm>
      </p:grpSpPr>
      <p:sp>
        <p:nvSpPr>
          <p:cNvPr id="894" name="Google Shape;894;p130"/>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5" name="Google Shape;895;p130"/>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6" name="Google Shape;896;p130"/>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022" name="Shape 8022"/>
        <p:cNvGrpSpPr/>
        <p:nvPr/>
      </p:nvGrpSpPr>
      <p:grpSpPr>
        <a:xfrm>
          <a:off x="0" y="0"/>
          <a:ext cx="0" cy="0"/>
          <a:chOff x="0" y="0"/>
          <a:chExt cx="0" cy="0"/>
        </a:xfrm>
      </p:grpSpPr>
      <p:sp>
        <p:nvSpPr>
          <p:cNvPr id="8023" name="Google Shape;8023;p1306"/>
          <p:cNvSpPr txBox="1"/>
          <p:nvPr>
            <p:ph type="title"/>
          </p:nvPr>
        </p:nvSpPr>
        <p:spPr>
          <a:xfrm rot="5400000">
            <a:off x="4651376" y="2136776"/>
            <a:ext cx="5999162" cy="19192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4" name="Google Shape;8024;p1306"/>
          <p:cNvSpPr txBox="1"/>
          <p:nvPr>
            <p:ph idx="1" type="body"/>
          </p:nvPr>
        </p:nvSpPr>
        <p:spPr>
          <a:xfrm rot="5400000">
            <a:off x="735807" y="292894"/>
            <a:ext cx="5999162" cy="56070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25" name="Google Shape;8025;p130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6" name="Google Shape;8026;p130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7" name="Google Shape;8027;p130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028" name="Shape 8028"/>
        <p:cNvGrpSpPr/>
        <p:nvPr/>
      </p:nvGrpSpPr>
      <p:grpSpPr>
        <a:xfrm>
          <a:off x="0" y="0"/>
          <a:ext cx="0" cy="0"/>
          <a:chOff x="0" y="0"/>
          <a:chExt cx="0" cy="0"/>
        </a:xfrm>
      </p:grpSpPr>
      <p:sp>
        <p:nvSpPr>
          <p:cNvPr id="8029" name="Google Shape;8029;p1307"/>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0" name="Google Shape;8030;p1307"/>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1" name="Google Shape;8031;p1307"/>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2" name="Google Shape;8032;p1307"/>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8039" name="Shape 8039"/>
        <p:cNvGrpSpPr/>
        <p:nvPr/>
      </p:nvGrpSpPr>
      <p:grpSpPr>
        <a:xfrm>
          <a:off x="0" y="0"/>
          <a:ext cx="0" cy="0"/>
          <a:chOff x="0" y="0"/>
          <a:chExt cx="0" cy="0"/>
        </a:xfrm>
      </p:grpSpPr>
      <p:sp>
        <p:nvSpPr>
          <p:cNvPr id="8040" name="Google Shape;8040;p1309"/>
          <p:cNvSpPr txBox="1"/>
          <p:nvPr>
            <p:ph type="title"/>
          </p:nvPr>
        </p:nvSpPr>
        <p:spPr>
          <a:xfrm>
            <a:off x="76200" y="76200"/>
            <a:ext cx="8991600" cy="1219200"/>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SzPts val="1400"/>
              <a:buNone/>
              <a:defRPr b="1" sz="3500">
                <a:latin typeface="Open Sans"/>
                <a:ea typeface="Open Sans"/>
                <a:cs typeface="Open Sans"/>
                <a:sym typeface="Open Sans"/>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41" name="Google Shape;8041;p1309"/>
          <p:cNvSpPr txBox="1"/>
          <p:nvPr>
            <p:ph idx="1" type="body"/>
          </p:nvPr>
        </p:nvSpPr>
        <p:spPr>
          <a:xfrm>
            <a:off x="457200" y="1371600"/>
            <a:ext cx="8229600" cy="4572000"/>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a:latin typeface="Open Sans"/>
                <a:ea typeface="Open Sans"/>
                <a:cs typeface="Open Sans"/>
                <a:sym typeface="Open Sans"/>
              </a:defRPr>
            </a:lvl1pPr>
            <a:lvl2pPr indent="-406400" lvl="1" marL="914400" algn="l">
              <a:spcBef>
                <a:spcPts val="560"/>
              </a:spcBef>
              <a:spcAft>
                <a:spcPts val="0"/>
              </a:spcAft>
              <a:buClr>
                <a:schemeClr val="dk1"/>
              </a:buClr>
              <a:buSzPts val="2800"/>
              <a:buChar char="–"/>
              <a:defRPr>
                <a:latin typeface="Open Sans"/>
                <a:ea typeface="Open Sans"/>
                <a:cs typeface="Open Sans"/>
                <a:sym typeface="Open Sans"/>
              </a:defRPr>
            </a:lvl2pPr>
            <a:lvl3pPr indent="-381000" lvl="2" marL="1371600" algn="l">
              <a:spcBef>
                <a:spcPts val="480"/>
              </a:spcBef>
              <a:spcAft>
                <a:spcPts val="0"/>
              </a:spcAft>
              <a:buClr>
                <a:schemeClr val="dk1"/>
              </a:buClr>
              <a:buSzPts val="2400"/>
              <a:buChar char="•"/>
              <a:defRPr>
                <a:latin typeface="Open Sans"/>
                <a:ea typeface="Open Sans"/>
                <a:cs typeface="Open Sans"/>
                <a:sym typeface="Open Sans"/>
              </a:defRPr>
            </a:lvl3pPr>
            <a:lvl4pPr indent="-355600" lvl="3" marL="1828800" algn="l">
              <a:spcBef>
                <a:spcPts val="400"/>
              </a:spcBef>
              <a:spcAft>
                <a:spcPts val="0"/>
              </a:spcAft>
              <a:buClr>
                <a:schemeClr val="dk1"/>
              </a:buClr>
              <a:buSzPts val="2000"/>
              <a:buChar char="–"/>
              <a:defRPr>
                <a:latin typeface="Open Sans"/>
                <a:ea typeface="Open Sans"/>
                <a:cs typeface="Open Sans"/>
                <a:sym typeface="Open Sans"/>
              </a:defRPr>
            </a:lvl4pPr>
            <a:lvl5pPr indent="-355600" lvl="4" marL="2286000" algn="l">
              <a:spcBef>
                <a:spcPts val="400"/>
              </a:spcBef>
              <a:spcAft>
                <a:spcPts val="0"/>
              </a:spcAft>
              <a:buClr>
                <a:schemeClr val="dk1"/>
              </a:buClr>
              <a:buSzPts val="2000"/>
              <a:buChar char="»"/>
              <a:defRPr>
                <a:latin typeface="Open Sans"/>
                <a:ea typeface="Open Sans"/>
                <a:cs typeface="Open Sans"/>
                <a:sym typeface="Open Sans"/>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042" name="Google Shape;8042;p1309"/>
          <p:cNvSpPr txBox="1"/>
          <p:nvPr>
            <p:ph idx="2" type="body"/>
          </p:nvPr>
        </p:nvSpPr>
        <p:spPr>
          <a:xfrm>
            <a:off x="228600" y="6019800"/>
            <a:ext cx="8686800" cy="762000"/>
          </a:xfrm>
          <a:prstGeom prst="rect">
            <a:avLst/>
          </a:prstGeom>
          <a:noFill/>
          <a:ln>
            <a:noFill/>
          </a:ln>
        </p:spPr>
        <p:txBody>
          <a:bodyPr anchorCtr="0" anchor="ctr" bIns="45700" lIns="91425" spcFirstLastPara="1" rIns="91425" wrap="square" tIns="45700">
            <a:normAutofit/>
          </a:bodyPr>
          <a:lstStyle>
            <a:lvl1pPr indent="-228600" lvl="0" marL="457200" algn="l">
              <a:spcBef>
                <a:spcPts val="0"/>
              </a:spcBef>
              <a:spcAft>
                <a:spcPts val="0"/>
              </a:spcAft>
              <a:buClr>
                <a:schemeClr val="dk1"/>
              </a:buClr>
              <a:buSzPts val="1200"/>
              <a:buNone/>
              <a:defRPr sz="1200">
                <a:latin typeface="Open Sans"/>
                <a:ea typeface="Open Sans"/>
                <a:cs typeface="Open Sans"/>
                <a:sym typeface="Open Sans"/>
              </a:defRPr>
            </a:lvl1pPr>
            <a:lvl2pPr indent="-228600" lvl="1" marL="914400" algn="l">
              <a:spcBef>
                <a:spcPts val="560"/>
              </a:spcBef>
              <a:spcAft>
                <a:spcPts val="0"/>
              </a:spcAft>
              <a:buClr>
                <a:schemeClr val="dk1"/>
              </a:buClr>
              <a:buSzPts val="2800"/>
              <a:buNone/>
              <a:defRPr/>
            </a:lvl2pPr>
            <a:lvl3pPr indent="-228600" lvl="2" marL="1371600" algn="l">
              <a:spcBef>
                <a:spcPts val="480"/>
              </a:spcBef>
              <a:spcAft>
                <a:spcPts val="0"/>
              </a:spcAft>
              <a:buClr>
                <a:schemeClr val="dk1"/>
              </a:buClr>
              <a:buSzPts val="2400"/>
              <a:buNone/>
              <a:defRPr/>
            </a:lvl3pPr>
            <a:lvl4pPr indent="-228600" lvl="3" marL="1828800" algn="l">
              <a:spcBef>
                <a:spcPts val="400"/>
              </a:spcBef>
              <a:spcAft>
                <a:spcPts val="0"/>
              </a:spcAft>
              <a:buClr>
                <a:schemeClr val="dk1"/>
              </a:buClr>
              <a:buSzPts val="2000"/>
              <a:buNone/>
              <a:defRPr/>
            </a:lvl4pPr>
            <a:lvl5pPr indent="-228600" lvl="4" marL="2286000" algn="l">
              <a:spcBef>
                <a:spcPts val="400"/>
              </a:spcBef>
              <a:spcAft>
                <a:spcPts val="0"/>
              </a:spcAft>
              <a:buClr>
                <a:schemeClr val="dk1"/>
              </a:buClr>
              <a:buSzPts val="200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1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082" name="Shape 8082"/>
        <p:cNvGrpSpPr/>
        <p:nvPr/>
      </p:nvGrpSpPr>
      <p:grpSpPr>
        <a:xfrm>
          <a:off x="0" y="0"/>
          <a:ext cx="0" cy="0"/>
          <a:chOff x="0" y="0"/>
          <a:chExt cx="0" cy="0"/>
        </a:xfrm>
      </p:grpSpPr>
      <p:sp>
        <p:nvSpPr>
          <p:cNvPr id="8083" name="Google Shape;8083;p1311"/>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84" name="Google Shape;8084;p1311"/>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85" name="Google Shape;8085;p131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6" name="Google Shape;8086;p13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7" name="Google Shape;8087;p131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088" name="Shape 8088"/>
        <p:cNvGrpSpPr/>
        <p:nvPr/>
      </p:nvGrpSpPr>
      <p:grpSpPr>
        <a:xfrm>
          <a:off x="0" y="0"/>
          <a:ext cx="0" cy="0"/>
          <a:chOff x="0" y="0"/>
          <a:chExt cx="0" cy="0"/>
        </a:xfrm>
      </p:grpSpPr>
      <p:grpSp>
        <p:nvGrpSpPr>
          <p:cNvPr id="8089" name="Google Shape;8089;p1312"/>
          <p:cNvGrpSpPr/>
          <p:nvPr/>
        </p:nvGrpSpPr>
        <p:grpSpPr>
          <a:xfrm>
            <a:off x="0" y="0"/>
            <a:ext cx="9144000" cy="6858000"/>
            <a:chOff x="0" y="0"/>
            <a:chExt cx="5760" cy="4320"/>
          </a:xfrm>
        </p:grpSpPr>
        <p:sp>
          <p:nvSpPr>
            <p:cNvPr id="8090" name="Google Shape;8090;p1312"/>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1" name="Google Shape;8091;p1312"/>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2" name="Google Shape;8092;p1312"/>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3" name="Google Shape;8093;p1312"/>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4" name="Google Shape;8094;p1312"/>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5" name="Google Shape;8095;p1312"/>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6" name="Google Shape;8096;p1312"/>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7" name="Google Shape;8097;p1312"/>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8" name="Google Shape;8098;p1312"/>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9" name="Google Shape;8099;p1312"/>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0" name="Google Shape;8100;p1312"/>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1" name="Google Shape;8101;p1312"/>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2" name="Google Shape;8102;p1312"/>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3" name="Google Shape;8103;p1312"/>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4" name="Google Shape;8104;p1312"/>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5" name="Google Shape;8105;p1312"/>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6" name="Google Shape;8106;p1312"/>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7" name="Google Shape;8107;p1312"/>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8" name="Google Shape;8108;p1312"/>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9" name="Google Shape;8109;p1312"/>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0" name="Google Shape;8110;p1312"/>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1" name="Google Shape;8111;p1312"/>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2" name="Google Shape;8112;p1312"/>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3" name="Google Shape;8113;p1312"/>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4" name="Google Shape;8114;p1312"/>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5" name="Google Shape;8115;p1312"/>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6" name="Google Shape;8116;p1312"/>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7" name="Google Shape;8117;p1312"/>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118" name="Google Shape;8118;p131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19" name="Google Shape;8119;p131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400"/>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120" name="Google Shape;8120;p13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1" name="Google Shape;8121;p13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2" name="Google Shape;8122;p13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123" name="Google Shape;8123;p1312"/>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4" name="Google Shape;8124;p1312"/>
          <p:cNvPicPr preferRelativeResize="0"/>
          <p:nvPr/>
        </p:nvPicPr>
        <p:blipFill rotWithShape="1">
          <a:blip r:embed="rId2">
            <a:alphaModFix/>
          </a:blip>
          <a:srcRect b="0" l="0" r="0" t="0"/>
          <a:stretch/>
        </p:blipFill>
        <p:spPr>
          <a:xfrm>
            <a:off x="381000" y="5943600"/>
            <a:ext cx="2057400" cy="685800"/>
          </a:xfrm>
          <a:prstGeom prst="rect">
            <a:avLst/>
          </a:prstGeom>
          <a:noFill/>
          <a:ln>
            <a:noFill/>
          </a:ln>
        </p:spPr>
      </p:pic>
      <p:sp>
        <p:nvSpPr>
          <p:cNvPr id="8125" name="Google Shape;8125;p1312"/>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6" name="Google Shape;8126;p1312"/>
          <p:cNvPicPr preferRelativeResize="0"/>
          <p:nvPr/>
        </p:nvPicPr>
        <p:blipFill rotWithShape="1">
          <a:blip r:embed="rId3">
            <a:alphaModFix/>
          </a:blip>
          <a:srcRect b="0" l="0" r="0" t="0"/>
          <a:stretch/>
        </p:blipFill>
        <p:spPr>
          <a:xfrm>
            <a:off x="7781925" y="5495925"/>
            <a:ext cx="1362075" cy="1362075"/>
          </a:xfrm>
          <a:prstGeom prst="rect">
            <a:avLst/>
          </a:prstGeom>
          <a:noFill/>
          <a:ln>
            <a:noFill/>
          </a:ln>
        </p:spPr>
      </p:pic>
    </p:spTree>
  </p:cSld>
  <p:clrMapOvr>
    <a:masterClrMapping/>
  </p:clrMapOvr>
</p:sldLayout>
</file>

<file path=ppt/slideLayouts/slideLayout1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127" name="Shape 8127"/>
        <p:cNvGrpSpPr/>
        <p:nvPr/>
      </p:nvGrpSpPr>
      <p:grpSpPr>
        <a:xfrm>
          <a:off x="0" y="0"/>
          <a:ext cx="0" cy="0"/>
          <a:chOff x="0" y="0"/>
          <a:chExt cx="0" cy="0"/>
        </a:xfrm>
      </p:grpSpPr>
      <p:sp>
        <p:nvSpPr>
          <p:cNvPr id="8128" name="Google Shape;8128;p131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29" name="Google Shape;8129;p131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130" name="Google Shape;8130;p131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1" name="Google Shape;8131;p13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2" name="Google Shape;8132;p131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133" name="Shape 8133"/>
        <p:cNvGrpSpPr/>
        <p:nvPr/>
      </p:nvGrpSpPr>
      <p:grpSpPr>
        <a:xfrm>
          <a:off x="0" y="0"/>
          <a:ext cx="0" cy="0"/>
          <a:chOff x="0" y="0"/>
          <a:chExt cx="0" cy="0"/>
        </a:xfrm>
      </p:grpSpPr>
      <p:sp>
        <p:nvSpPr>
          <p:cNvPr id="8134" name="Google Shape;8134;p1314"/>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35" name="Google Shape;8135;p1314"/>
          <p:cNvSpPr txBox="1"/>
          <p:nvPr>
            <p:ph idx="1" type="body"/>
          </p:nvPr>
        </p:nvSpPr>
        <p:spPr>
          <a:xfrm>
            <a:off x="6858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6" name="Google Shape;8136;p1314"/>
          <p:cNvSpPr txBox="1"/>
          <p:nvPr>
            <p:ph idx="2" type="body"/>
          </p:nvPr>
        </p:nvSpPr>
        <p:spPr>
          <a:xfrm>
            <a:off x="46482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7" name="Google Shape;8137;p1314"/>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8" name="Google Shape;8138;p13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9" name="Google Shape;8139;p1314"/>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140" name="Shape 8140"/>
        <p:cNvGrpSpPr/>
        <p:nvPr/>
      </p:nvGrpSpPr>
      <p:grpSpPr>
        <a:xfrm>
          <a:off x="0" y="0"/>
          <a:ext cx="0" cy="0"/>
          <a:chOff x="0" y="0"/>
          <a:chExt cx="0" cy="0"/>
        </a:xfrm>
      </p:grpSpPr>
      <p:sp>
        <p:nvSpPr>
          <p:cNvPr id="8141" name="Google Shape;8141;p131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42" name="Google Shape;8142;p131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3" name="Google Shape;8143;p131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4" name="Google Shape;8144;p131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5" name="Google Shape;8145;p131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6" name="Google Shape;8146;p1315"/>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7" name="Google Shape;8147;p13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8" name="Google Shape;8148;p1315"/>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149" name="Shape 8149"/>
        <p:cNvGrpSpPr/>
        <p:nvPr/>
      </p:nvGrpSpPr>
      <p:grpSpPr>
        <a:xfrm>
          <a:off x="0" y="0"/>
          <a:ext cx="0" cy="0"/>
          <a:chOff x="0" y="0"/>
          <a:chExt cx="0" cy="0"/>
        </a:xfrm>
      </p:grpSpPr>
      <p:sp>
        <p:nvSpPr>
          <p:cNvPr id="8150" name="Google Shape;8150;p1316"/>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51" name="Google Shape;8151;p1316"/>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2" name="Google Shape;8152;p13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3" name="Google Shape;8153;p1316"/>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154" name="Shape 8154"/>
        <p:cNvGrpSpPr/>
        <p:nvPr/>
      </p:nvGrpSpPr>
      <p:grpSpPr>
        <a:xfrm>
          <a:off x="0" y="0"/>
          <a:ext cx="0" cy="0"/>
          <a:chOff x="0" y="0"/>
          <a:chExt cx="0" cy="0"/>
        </a:xfrm>
      </p:grpSpPr>
      <p:sp>
        <p:nvSpPr>
          <p:cNvPr id="8155" name="Google Shape;8155;p1317"/>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6" name="Google Shape;8156;p13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7" name="Google Shape;8157;p1317"/>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97" name="Shape 897"/>
        <p:cNvGrpSpPr/>
        <p:nvPr/>
      </p:nvGrpSpPr>
      <p:grpSpPr>
        <a:xfrm>
          <a:off x="0" y="0"/>
          <a:ext cx="0" cy="0"/>
          <a:chOff x="0" y="0"/>
          <a:chExt cx="0" cy="0"/>
        </a:xfrm>
      </p:grpSpPr>
      <p:sp>
        <p:nvSpPr>
          <p:cNvPr id="898" name="Google Shape;898;p13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158" name="Shape 8158"/>
        <p:cNvGrpSpPr/>
        <p:nvPr/>
      </p:nvGrpSpPr>
      <p:grpSpPr>
        <a:xfrm>
          <a:off x="0" y="0"/>
          <a:ext cx="0" cy="0"/>
          <a:chOff x="0" y="0"/>
          <a:chExt cx="0" cy="0"/>
        </a:xfrm>
      </p:grpSpPr>
      <p:sp>
        <p:nvSpPr>
          <p:cNvPr id="8159" name="Google Shape;8159;p131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0" name="Google Shape;8160;p131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161" name="Google Shape;8161;p131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2" name="Google Shape;8162;p1318"/>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3" name="Google Shape;8163;p13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4" name="Google Shape;8164;p1318"/>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165" name="Shape 8165"/>
        <p:cNvGrpSpPr/>
        <p:nvPr/>
      </p:nvGrpSpPr>
      <p:grpSpPr>
        <a:xfrm>
          <a:off x="0" y="0"/>
          <a:ext cx="0" cy="0"/>
          <a:chOff x="0" y="0"/>
          <a:chExt cx="0" cy="0"/>
        </a:xfrm>
      </p:grpSpPr>
      <p:sp>
        <p:nvSpPr>
          <p:cNvPr id="8166" name="Google Shape;8166;p131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7" name="Google Shape;8167;p1319"/>
          <p:cNvSpPr/>
          <p:nvPr>
            <p:ph idx="2" type="pic"/>
          </p:nvPr>
        </p:nvSpPr>
        <p:spPr>
          <a:xfrm>
            <a:off x="3887788" y="987425"/>
            <a:ext cx="4629150" cy="4873625"/>
          </a:xfrm>
          <a:prstGeom prst="rect">
            <a:avLst/>
          </a:prstGeom>
          <a:noFill/>
          <a:ln>
            <a:noFill/>
          </a:ln>
        </p:spPr>
      </p:sp>
      <p:sp>
        <p:nvSpPr>
          <p:cNvPr id="8168" name="Google Shape;8168;p131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9" name="Google Shape;8169;p1319"/>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0" name="Google Shape;8170;p13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1" name="Google Shape;8171;p1319"/>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172" name="Shape 8172"/>
        <p:cNvGrpSpPr/>
        <p:nvPr/>
      </p:nvGrpSpPr>
      <p:grpSpPr>
        <a:xfrm>
          <a:off x="0" y="0"/>
          <a:ext cx="0" cy="0"/>
          <a:chOff x="0" y="0"/>
          <a:chExt cx="0" cy="0"/>
        </a:xfrm>
      </p:grpSpPr>
      <p:sp>
        <p:nvSpPr>
          <p:cNvPr id="8173" name="Google Shape;8173;p132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74" name="Google Shape;8174;p1320"/>
          <p:cNvSpPr txBox="1"/>
          <p:nvPr>
            <p:ph idx="1" type="body"/>
          </p:nvPr>
        </p:nvSpPr>
        <p:spPr>
          <a:xfrm rot="5400000">
            <a:off x="3200400" y="-381000"/>
            <a:ext cx="2743200" cy="7772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75" name="Google Shape;8175;p132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6" name="Google Shape;8176;p13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7" name="Google Shape;8177;p132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178" name="Shape 8178"/>
        <p:cNvGrpSpPr/>
        <p:nvPr/>
      </p:nvGrpSpPr>
      <p:grpSpPr>
        <a:xfrm>
          <a:off x="0" y="0"/>
          <a:ext cx="0" cy="0"/>
          <a:chOff x="0" y="0"/>
          <a:chExt cx="0" cy="0"/>
        </a:xfrm>
      </p:grpSpPr>
      <p:sp>
        <p:nvSpPr>
          <p:cNvPr id="8179" name="Google Shape;8179;p1321"/>
          <p:cNvSpPr txBox="1"/>
          <p:nvPr>
            <p:ph type="title"/>
          </p:nvPr>
        </p:nvSpPr>
        <p:spPr>
          <a:xfrm rot="5400000">
            <a:off x="5305425" y="1647825"/>
            <a:ext cx="44958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0" name="Google Shape;8180;p1321"/>
          <p:cNvSpPr txBox="1"/>
          <p:nvPr>
            <p:ph idx="1" type="body"/>
          </p:nvPr>
        </p:nvSpPr>
        <p:spPr>
          <a:xfrm rot="5400000">
            <a:off x="1304925" y="-238125"/>
            <a:ext cx="4495800" cy="573405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81" name="Google Shape;8181;p132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2" name="Google Shape;8182;p13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3" name="Google Shape;8183;p132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184" name="Shape 8184"/>
        <p:cNvGrpSpPr/>
        <p:nvPr/>
      </p:nvGrpSpPr>
      <p:grpSpPr>
        <a:xfrm>
          <a:off x="0" y="0"/>
          <a:ext cx="0" cy="0"/>
          <a:chOff x="0" y="0"/>
          <a:chExt cx="0" cy="0"/>
        </a:xfrm>
      </p:grpSpPr>
      <p:sp>
        <p:nvSpPr>
          <p:cNvPr id="8185" name="Google Shape;8185;p1322"/>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6" name="Google Shape;8186;p1322"/>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7" name="Google Shape;8187;p13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8" name="Google Shape;8188;p1322"/>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8189" name="Shape 8189"/>
        <p:cNvGrpSpPr/>
        <p:nvPr/>
      </p:nvGrpSpPr>
      <p:grpSpPr>
        <a:xfrm>
          <a:off x="0" y="0"/>
          <a:ext cx="0" cy="0"/>
          <a:chOff x="0" y="0"/>
          <a:chExt cx="0" cy="0"/>
        </a:xfrm>
      </p:grpSpPr>
      <p:sp>
        <p:nvSpPr>
          <p:cNvPr id="8190" name="Google Shape;8190;p1323"/>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91" name="Google Shape;8191;p1323"/>
          <p:cNvSpPr txBox="1"/>
          <p:nvPr>
            <p:ph idx="1" type="body"/>
          </p:nvPr>
        </p:nvSpPr>
        <p:spPr>
          <a:xfrm>
            <a:off x="6858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2" name="Google Shape;8192;p1323"/>
          <p:cNvSpPr txBox="1"/>
          <p:nvPr>
            <p:ph idx="2" type="body"/>
          </p:nvPr>
        </p:nvSpPr>
        <p:spPr>
          <a:xfrm>
            <a:off x="46482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3" name="Google Shape;8193;p1323"/>
          <p:cNvSpPr txBox="1"/>
          <p:nvPr>
            <p:ph idx="3" type="body"/>
          </p:nvPr>
        </p:nvSpPr>
        <p:spPr>
          <a:xfrm>
            <a:off x="6858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4" name="Google Shape;8194;p1323"/>
          <p:cNvSpPr txBox="1"/>
          <p:nvPr>
            <p:ph idx="4" type="body"/>
          </p:nvPr>
        </p:nvSpPr>
        <p:spPr>
          <a:xfrm>
            <a:off x="46482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5" name="Google Shape;8195;p132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6" name="Google Shape;8196;p13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7" name="Google Shape;8197;p132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204" name="Shape 8204"/>
        <p:cNvGrpSpPr/>
        <p:nvPr/>
      </p:nvGrpSpPr>
      <p:grpSpPr>
        <a:xfrm>
          <a:off x="0" y="0"/>
          <a:ext cx="0" cy="0"/>
          <a:chOff x="0" y="0"/>
          <a:chExt cx="0" cy="0"/>
        </a:xfrm>
      </p:grpSpPr>
      <p:sp>
        <p:nvSpPr>
          <p:cNvPr id="8205" name="Google Shape;8205;p1325"/>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206" name="Shape 8206"/>
        <p:cNvGrpSpPr/>
        <p:nvPr/>
      </p:nvGrpSpPr>
      <p:grpSpPr>
        <a:xfrm>
          <a:off x="0" y="0"/>
          <a:ext cx="0" cy="0"/>
          <a:chOff x="0" y="0"/>
          <a:chExt cx="0" cy="0"/>
        </a:xfrm>
      </p:grpSpPr>
      <p:sp>
        <p:nvSpPr>
          <p:cNvPr id="8207" name="Google Shape;8207;p132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8" name="Google Shape;8208;p1326"/>
          <p:cNvSpPr txBox="1"/>
          <p:nvPr>
            <p:ph idx="1" type="body"/>
          </p:nvPr>
        </p:nvSpPr>
        <p:spPr>
          <a:xfrm>
            <a:off x="344488" y="1111250"/>
            <a:ext cx="41386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09" name="Google Shape;8209;p1326"/>
          <p:cNvSpPr txBox="1"/>
          <p:nvPr>
            <p:ph idx="2" type="body"/>
          </p:nvPr>
        </p:nvSpPr>
        <p:spPr>
          <a:xfrm>
            <a:off x="4635500" y="1111250"/>
            <a:ext cx="4140200"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210" name="Shape 8210"/>
        <p:cNvGrpSpPr/>
        <p:nvPr/>
      </p:nvGrpSpPr>
      <p:grpSpPr>
        <a:xfrm>
          <a:off x="0" y="0"/>
          <a:ext cx="0" cy="0"/>
          <a:chOff x="0" y="0"/>
          <a:chExt cx="0" cy="0"/>
        </a:xfrm>
      </p:grpSpPr>
      <p:sp>
        <p:nvSpPr>
          <p:cNvPr id="8211" name="Google Shape;8211;p132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2" name="Google Shape;8212;p132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213" name="Shape 8213"/>
        <p:cNvGrpSpPr/>
        <p:nvPr/>
      </p:nvGrpSpPr>
      <p:grpSpPr>
        <a:xfrm>
          <a:off x="0" y="0"/>
          <a:ext cx="0" cy="0"/>
          <a:chOff x="0" y="0"/>
          <a:chExt cx="0" cy="0"/>
        </a:xfrm>
      </p:grpSpPr>
      <p:sp>
        <p:nvSpPr>
          <p:cNvPr id="8214" name="Google Shape;8214;p1328"/>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5" name="Google Shape;8215;p1328"/>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4" name="Shape 914"/>
        <p:cNvGrpSpPr/>
        <p:nvPr/>
      </p:nvGrpSpPr>
      <p:grpSpPr>
        <a:xfrm>
          <a:off x="0" y="0"/>
          <a:ext cx="0" cy="0"/>
          <a:chOff x="0" y="0"/>
          <a:chExt cx="0" cy="0"/>
        </a:xfrm>
      </p:grpSpPr>
      <p:sp>
        <p:nvSpPr>
          <p:cNvPr id="915" name="Google Shape;915;p13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16" name="Google Shape;916;p13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7" name="Google Shape;917;p13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18" name="Google Shape;918;p13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216" name="Shape 8216"/>
        <p:cNvGrpSpPr/>
        <p:nvPr/>
      </p:nvGrpSpPr>
      <p:grpSpPr>
        <a:xfrm>
          <a:off x="0" y="0"/>
          <a:ext cx="0" cy="0"/>
          <a:chOff x="0" y="0"/>
          <a:chExt cx="0" cy="0"/>
        </a:xfrm>
      </p:grpSpPr>
      <p:sp>
        <p:nvSpPr>
          <p:cNvPr id="8217" name="Google Shape;8217;p1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8" name="Google Shape;8218;p1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219" name="Shape 8219"/>
        <p:cNvGrpSpPr/>
        <p:nvPr/>
      </p:nvGrpSpPr>
      <p:grpSpPr>
        <a:xfrm>
          <a:off x="0" y="0"/>
          <a:ext cx="0" cy="0"/>
          <a:chOff x="0" y="0"/>
          <a:chExt cx="0" cy="0"/>
        </a:xfrm>
      </p:grpSpPr>
      <p:sp>
        <p:nvSpPr>
          <p:cNvPr id="8220" name="Google Shape;8220;p133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1" name="Google Shape;8221;p133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2" name="Google Shape;8222;p133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23" name="Google Shape;8223;p133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4" name="Google Shape;8224;p133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225" name="Shape 8225"/>
        <p:cNvGrpSpPr/>
        <p:nvPr/>
      </p:nvGrpSpPr>
      <p:grpSpPr>
        <a:xfrm>
          <a:off x="0" y="0"/>
          <a:ext cx="0" cy="0"/>
          <a:chOff x="0" y="0"/>
          <a:chExt cx="0" cy="0"/>
        </a:xfrm>
      </p:grpSpPr>
    </p:spTree>
  </p:cSld>
  <p:clrMapOvr>
    <a:masterClrMapping/>
  </p:clrMapOvr>
</p:sldLayout>
</file>

<file path=ppt/slideLayouts/slideLayout1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226" name="Shape 8226"/>
        <p:cNvGrpSpPr/>
        <p:nvPr/>
      </p:nvGrpSpPr>
      <p:grpSpPr>
        <a:xfrm>
          <a:off x="0" y="0"/>
          <a:ext cx="0" cy="0"/>
          <a:chOff x="0" y="0"/>
          <a:chExt cx="0" cy="0"/>
        </a:xfrm>
      </p:grpSpPr>
      <p:sp>
        <p:nvSpPr>
          <p:cNvPr id="8227" name="Google Shape;8227;p13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8" name="Google Shape;8228;p13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229" name="Google Shape;8229;p13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230" name="Shape 8230"/>
        <p:cNvGrpSpPr/>
        <p:nvPr/>
      </p:nvGrpSpPr>
      <p:grpSpPr>
        <a:xfrm>
          <a:off x="0" y="0"/>
          <a:ext cx="0" cy="0"/>
          <a:chOff x="0" y="0"/>
          <a:chExt cx="0" cy="0"/>
        </a:xfrm>
      </p:grpSpPr>
      <p:sp>
        <p:nvSpPr>
          <p:cNvPr id="8231" name="Google Shape;8231;p13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2" name="Google Shape;8232;p1333"/>
          <p:cNvSpPr/>
          <p:nvPr>
            <p:ph idx="2" type="pic"/>
          </p:nvPr>
        </p:nvSpPr>
        <p:spPr>
          <a:xfrm>
            <a:off x="3887788" y="987425"/>
            <a:ext cx="4629150" cy="4873625"/>
          </a:xfrm>
          <a:prstGeom prst="rect">
            <a:avLst/>
          </a:prstGeom>
          <a:noFill/>
          <a:ln>
            <a:noFill/>
          </a:ln>
        </p:spPr>
      </p:sp>
      <p:sp>
        <p:nvSpPr>
          <p:cNvPr id="8233" name="Google Shape;8233;p13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234" name="Shape 8234"/>
        <p:cNvGrpSpPr/>
        <p:nvPr/>
      </p:nvGrpSpPr>
      <p:grpSpPr>
        <a:xfrm>
          <a:off x="0" y="0"/>
          <a:ext cx="0" cy="0"/>
          <a:chOff x="0" y="0"/>
          <a:chExt cx="0" cy="0"/>
        </a:xfrm>
      </p:grpSpPr>
      <p:sp>
        <p:nvSpPr>
          <p:cNvPr id="8235" name="Google Shape;8235;p133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6" name="Google Shape;8236;p1334"/>
          <p:cNvSpPr txBox="1"/>
          <p:nvPr>
            <p:ph idx="1" type="body"/>
          </p:nvPr>
        </p:nvSpPr>
        <p:spPr>
          <a:xfrm rot="5400000">
            <a:off x="2067719" y="-611981"/>
            <a:ext cx="4984750" cy="84312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237" name="Shape 8237"/>
        <p:cNvGrpSpPr/>
        <p:nvPr/>
      </p:nvGrpSpPr>
      <p:grpSpPr>
        <a:xfrm>
          <a:off x="0" y="0"/>
          <a:ext cx="0" cy="0"/>
          <a:chOff x="0" y="0"/>
          <a:chExt cx="0" cy="0"/>
        </a:xfrm>
      </p:grpSpPr>
      <p:sp>
        <p:nvSpPr>
          <p:cNvPr id="8238" name="Google Shape;8238;p1335"/>
          <p:cNvSpPr txBox="1"/>
          <p:nvPr>
            <p:ph type="title"/>
          </p:nvPr>
        </p:nvSpPr>
        <p:spPr>
          <a:xfrm rot="5400000">
            <a:off x="4749801" y="2070101"/>
            <a:ext cx="5945187" cy="21066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9" name="Google Shape;8239;p1335"/>
          <p:cNvSpPr txBox="1"/>
          <p:nvPr>
            <p:ph idx="1" type="body"/>
          </p:nvPr>
        </p:nvSpPr>
        <p:spPr>
          <a:xfrm rot="5400000">
            <a:off x="457994" y="37307"/>
            <a:ext cx="5945187" cy="6172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8240" name="Shape 8240"/>
        <p:cNvGrpSpPr/>
        <p:nvPr/>
      </p:nvGrpSpPr>
      <p:grpSpPr>
        <a:xfrm>
          <a:off x="0" y="0"/>
          <a:ext cx="0" cy="0"/>
          <a:chOff x="0" y="0"/>
          <a:chExt cx="0" cy="0"/>
        </a:xfrm>
      </p:grpSpPr>
      <p:sp>
        <p:nvSpPr>
          <p:cNvPr id="8241" name="Google Shape;8241;p133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2" name="Google Shape;8242;p1336"/>
          <p:cNvSpPr/>
          <p:nvPr>
            <p:ph idx="2" type="chart"/>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1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249" name="Shape 8249"/>
        <p:cNvGrpSpPr/>
        <p:nvPr/>
      </p:nvGrpSpPr>
      <p:grpSpPr>
        <a:xfrm>
          <a:off x="0" y="0"/>
          <a:ext cx="0" cy="0"/>
          <a:chOff x="0" y="0"/>
          <a:chExt cx="0" cy="0"/>
        </a:xfrm>
      </p:grpSpPr>
      <p:sp>
        <p:nvSpPr>
          <p:cNvPr id="8250" name="Google Shape;8250;p133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1" name="Google Shape;8251;p133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252" name="Shape 8252"/>
        <p:cNvGrpSpPr/>
        <p:nvPr/>
      </p:nvGrpSpPr>
      <p:grpSpPr>
        <a:xfrm>
          <a:off x="0" y="0"/>
          <a:ext cx="0" cy="0"/>
          <a:chOff x="0" y="0"/>
          <a:chExt cx="0" cy="0"/>
        </a:xfrm>
      </p:grpSpPr>
      <p:sp>
        <p:nvSpPr>
          <p:cNvPr id="8253" name="Google Shape;8253;p133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4" name="Google Shape;8254;p133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5" name="Google Shape;8255;p133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919" name="Shape 919"/>
        <p:cNvGrpSpPr/>
        <p:nvPr/>
      </p:nvGrpSpPr>
      <p:grpSpPr>
        <a:xfrm>
          <a:off x="0" y="0"/>
          <a:ext cx="0" cy="0"/>
          <a:chOff x="0" y="0"/>
          <a:chExt cx="0" cy="0"/>
        </a:xfrm>
      </p:grpSpPr>
      <p:grpSp>
        <p:nvGrpSpPr>
          <p:cNvPr id="920" name="Google Shape;920;p134"/>
          <p:cNvGrpSpPr/>
          <p:nvPr/>
        </p:nvGrpSpPr>
        <p:grpSpPr>
          <a:xfrm>
            <a:off x="0" y="0"/>
            <a:ext cx="9140825" cy="6850063"/>
            <a:chOff x="0" y="0"/>
            <a:chExt cx="5758" cy="4315"/>
          </a:xfrm>
        </p:grpSpPr>
        <p:grpSp>
          <p:nvGrpSpPr>
            <p:cNvPr id="921" name="Google Shape;921;p134"/>
            <p:cNvGrpSpPr/>
            <p:nvPr/>
          </p:nvGrpSpPr>
          <p:grpSpPr>
            <a:xfrm>
              <a:off x="1728" y="2230"/>
              <a:ext cx="4027" cy="2085"/>
              <a:chOff x="1728" y="2230"/>
              <a:chExt cx="4027" cy="2085"/>
            </a:xfrm>
          </p:grpSpPr>
          <p:sp>
            <p:nvSpPr>
              <p:cNvPr id="922" name="Google Shape;922;p134"/>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3" name="Google Shape;923;p134"/>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4" name="Google Shape;924;p134"/>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5" name="Google Shape;925;p134"/>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6" name="Google Shape;926;p134"/>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7" name="Google Shape;927;p134"/>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8" name="Google Shape;928;p134"/>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9" name="Google Shape;929;p134"/>
          <p:cNvSpPr txBox="1"/>
          <p:nvPr>
            <p:ph type="ctrTitle"/>
          </p:nvPr>
        </p:nvSpPr>
        <p:spPr>
          <a:xfrm>
            <a:off x="685800" y="1736725"/>
            <a:ext cx="7772400" cy="192087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0" name="Google Shape;930;p134"/>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24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260"/>
              <a:buChar char="■"/>
              <a:defRPr/>
            </a:lvl3pPr>
            <a:lvl4pPr lvl="3" algn="l">
              <a:spcBef>
                <a:spcPts val="360"/>
              </a:spcBef>
              <a:spcAft>
                <a:spcPts val="0"/>
              </a:spcAft>
              <a:buSzPts val="126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931" name="Google Shape;931;p134"/>
          <p:cNvSpPr txBox="1"/>
          <p:nvPr>
            <p:ph idx="10" type="dt"/>
          </p:nvPr>
        </p:nvSpPr>
        <p:spPr>
          <a:xfrm>
            <a:off x="457200" y="6248400"/>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2" name="Google Shape;932;p134"/>
          <p:cNvSpPr txBox="1"/>
          <p:nvPr>
            <p:ph idx="11" type="ftr"/>
          </p:nvPr>
        </p:nvSpPr>
        <p:spPr>
          <a:xfrm>
            <a:off x="3124200" y="625157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3" name="Google Shape;933;p134"/>
          <p:cNvSpPr txBox="1"/>
          <p:nvPr>
            <p:ph idx="12" type="sldNum"/>
          </p:nvPr>
        </p:nvSpPr>
        <p:spPr>
          <a:xfrm>
            <a:off x="6553200" y="625475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256" name="Shape 8256"/>
        <p:cNvGrpSpPr/>
        <p:nvPr/>
      </p:nvGrpSpPr>
      <p:grpSpPr>
        <a:xfrm>
          <a:off x="0" y="0"/>
          <a:ext cx="0" cy="0"/>
          <a:chOff x="0" y="0"/>
          <a:chExt cx="0" cy="0"/>
        </a:xfrm>
      </p:grpSpPr>
      <p:sp>
        <p:nvSpPr>
          <p:cNvPr id="8257" name="Google Shape;8257;p1340"/>
          <p:cNvSpPr txBox="1"/>
          <p:nvPr>
            <p:ph type="title"/>
          </p:nvPr>
        </p:nvSpPr>
        <p:spPr>
          <a:xfrm>
            <a:off x="762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8" name="Google Shape;8258;p1340"/>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259" name="Google Shape;8259;p134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0" name="Google Shape;8260;p134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8261" name="Shape 8261"/>
        <p:cNvGrpSpPr/>
        <p:nvPr/>
      </p:nvGrpSpPr>
      <p:grpSpPr>
        <a:xfrm>
          <a:off x="0" y="0"/>
          <a:ext cx="0" cy="0"/>
          <a:chOff x="0" y="0"/>
          <a:chExt cx="0" cy="0"/>
        </a:xfrm>
      </p:grpSpPr>
      <p:pic>
        <p:nvPicPr>
          <p:cNvPr descr="HRoutline-green451-1inch" id="8262" name="Google Shape;8262;p1341"/>
          <p:cNvPicPr preferRelativeResize="0"/>
          <p:nvPr/>
        </p:nvPicPr>
        <p:blipFill rotWithShape="1">
          <a:blip r:embed="rId2">
            <a:alphaModFix/>
          </a:blip>
          <a:srcRect b="0" l="0" r="0" t="0"/>
          <a:stretch/>
        </p:blipFill>
        <p:spPr>
          <a:xfrm>
            <a:off x="60325" y="6248400"/>
            <a:ext cx="914400" cy="541338"/>
          </a:xfrm>
          <a:prstGeom prst="rect">
            <a:avLst/>
          </a:prstGeom>
          <a:noFill/>
          <a:ln>
            <a:noFill/>
          </a:ln>
        </p:spPr>
      </p:pic>
      <p:sp>
        <p:nvSpPr>
          <p:cNvPr id="8263" name="Google Shape;8263;p1341"/>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2400"/>
              <a:buFont typeface="Noto Sans Symbols"/>
              <a:buNone/>
              <a:defRPr/>
            </a:lvl1pPr>
            <a:lvl2pPr lvl="1" algn="l">
              <a:spcBef>
                <a:spcPts val="120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8264" name="Google Shape;8264;p1341"/>
          <p:cNvSpPr txBox="1"/>
          <p:nvPr>
            <p:ph type="ctrTitle"/>
          </p:nvPr>
        </p:nvSpPr>
        <p:spPr>
          <a:xfrm>
            <a:off x="685800" y="1981201"/>
            <a:ext cx="7772400" cy="176847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5" name="Google Shape;8265;p134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6" name="Google Shape;8266;p134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267" name="Shape 8267"/>
        <p:cNvGrpSpPr/>
        <p:nvPr/>
      </p:nvGrpSpPr>
      <p:grpSpPr>
        <a:xfrm>
          <a:off x="0" y="0"/>
          <a:ext cx="0" cy="0"/>
          <a:chOff x="0" y="0"/>
          <a:chExt cx="0" cy="0"/>
        </a:xfrm>
      </p:grpSpPr>
      <p:sp>
        <p:nvSpPr>
          <p:cNvPr id="8268" name="Google Shape;8268;p134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9" name="Google Shape;8269;p134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000"/>
              <a:buNone/>
              <a:defRPr sz="2000"/>
            </a:lvl1pPr>
            <a:lvl2pPr indent="-228600" lvl="1" marL="914400" algn="l">
              <a:spcBef>
                <a:spcPts val="100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8270" name="Google Shape;8270;p134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1" name="Google Shape;8271;p134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272" name="Shape 8272"/>
        <p:cNvGrpSpPr/>
        <p:nvPr/>
      </p:nvGrpSpPr>
      <p:grpSpPr>
        <a:xfrm>
          <a:off x="0" y="0"/>
          <a:ext cx="0" cy="0"/>
          <a:chOff x="0" y="0"/>
          <a:chExt cx="0" cy="0"/>
        </a:xfrm>
      </p:grpSpPr>
      <p:sp>
        <p:nvSpPr>
          <p:cNvPr id="8273" name="Google Shape;8273;p1343"/>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4" name="Google Shape;8274;p1343"/>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5" name="Google Shape;8275;p1343"/>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6" name="Google Shape;8276;p134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7" name="Google Shape;8277;p134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278" name="Shape 8278"/>
        <p:cNvGrpSpPr/>
        <p:nvPr/>
      </p:nvGrpSpPr>
      <p:grpSpPr>
        <a:xfrm>
          <a:off x="0" y="0"/>
          <a:ext cx="0" cy="0"/>
          <a:chOff x="0" y="0"/>
          <a:chExt cx="0" cy="0"/>
        </a:xfrm>
      </p:grpSpPr>
      <p:sp>
        <p:nvSpPr>
          <p:cNvPr id="8279" name="Google Shape;8279;p134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0" name="Google Shape;8280;p134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1" name="Google Shape;8281;p134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2" name="Google Shape;8282;p134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3" name="Google Shape;8283;p134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4" name="Google Shape;8284;p134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5" name="Google Shape;8285;p134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286" name="Shape 8286"/>
        <p:cNvGrpSpPr/>
        <p:nvPr/>
      </p:nvGrpSpPr>
      <p:grpSpPr>
        <a:xfrm>
          <a:off x="0" y="0"/>
          <a:ext cx="0" cy="0"/>
          <a:chOff x="0" y="0"/>
          <a:chExt cx="0" cy="0"/>
        </a:xfrm>
      </p:grpSpPr>
      <p:sp>
        <p:nvSpPr>
          <p:cNvPr id="8287" name="Google Shape;8287;p134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8" name="Google Shape;8288;p134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0"/>
              </a:spcBef>
              <a:spcAft>
                <a:spcPts val="0"/>
              </a:spcAft>
              <a:buSzPts val="3200"/>
              <a:buChar char="■"/>
              <a:defRPr sz="3200"/>
            </a:lvl1pPr>
            <a:lvl2pPr indent="-406400" lvl="1" marL="914400" algn="l">
              <a:spcBef>
                <a:spcPts val="160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8289" name="Google Shape;8289;p134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0" name="Google Shape;8290;p134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1" name="Google Shape;8291;p134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292" name="Shape 8292"/>
        <p:cNvGrpSpPr/>
        <p:nvPr/>
      </p:nvGrpSpPr>
      <p:grpSpPr>
        <a:xfrm>
          <a:off x="0" y="0"/>
          <a:ext cx="0" cy="0"/>
          <a:chOff x="0" y="0"/>
          <a:chExt cx="0" cy="0"/>
        </a:xfrm>
      </p:grpSpPr>
      <p:sp>
        <p:nvSpPr>
          <p:cNvPr id="8293" name="Google Shape;8293;p134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4" name="Google Shape;8294;p1346"/>
          <p:cNvSpPr/>
          <p:nvPr>
            <p:ph idx="2" type="pic"/>
          </p:nvPr>
        </p:nvSpPr>
        <p:spPr>
          <a:xfrm>
            <a:off x="1792288" y="612775"/>
            <a:ext cx="5486400" cy="4114800"/>
          </a:xfrm>
          <a:prstGeom prst="rect">
            <a:avLst/>
          </a:prstGeom>
          <a:noFill/>
          <a:ln>
            <a:noFill/>
          </a:ln>
        </p:spPr>
      </p:sp>
      <p:sp>
        <p:nvSpPr>
          <p:cNvPr id="8295" name="Google Shape;8295;p134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6" name="Google Shape;8296;p134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7" name="Google Shape;8297;p134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98" name="Shape 8298"/>
        <p:cNvGrpSpPr/>
        <p:nvPr/>
      </p:nvGrpSpPr>
      <p:grpSpPr>
        <a:xfrm>
          <a:off x="0" y="0"/>
          <a:ext cx="0" cy="0"/>
          <a:chOff x="0" y="0"/>
          <a:chExt cx="0" cy="0"/>
        </a:xfrm>
      </p:grpSpPr>
      <p:sp>
        <p:nvSpPr>
          <p:cNvPr id="8299" name="Google Shape;8299;p134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0" name="Google Shape;8300;p1347"/>
          <p:cNvSpPr txBox="1"/>
          <p:nvPr>
            <p:ph idx="1" type="body"/>
          </p:nvPr>
        </p:nvSpPr>
        <p:spPr>
          <a:xfrm rot="5400000">
            <a:off x="2309019" y="-785018"/>
            <a:ext cx="4525963" cy="8686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1" name="Google Shape;8301;p13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2" name="Google Shape;8302;p13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303" name="Shape 8303"/>
        <p:cNvGrpSpPr/>
        <p:nvPr/>
      </p:nvGrpSpPr>
      <p:grpSpPr>
        <a:xfrm>
          <a:off x="0" y="0"/>
          <a:ext cx="0" cy="0"/>
          <a:chOff x="0" y="0"/>
          <a:chExt cx="0" cy="0"/>
        </a:xfrm>
      </p:grpSpPr>
      <p:sp>
        <p:nvSpPr>
          <p:cNvPr id="8304" name="Google Shape;8304;p1348"/>
          <p:cNvSpPr txBox="1"/>
          <p:nvPr>
            <p:ph type="title"/>
          </p:nvPr>
        </p:nvSpPr>
        <p:spPr>
          <a:xfrm rot="5400000">
            <a:off x="4480719" y="1920082"/>
            <a:ext cx="5745163" cy="2057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5" name="Google Shape;8305;p1348"/>
          <p:cNvSpPr txBox="1"/>
          <p:nvPr>
            <p:ph idx="1" type="body"/>
          </p:nvPr>
        </p:nvSpPr>
        <p:spPr>
          <a:xfrm rot="5400000">
            <a:off x="289719" y="-61119"/>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6" name="Google Shape;8306;p13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7" name="Google Shape;8307;p13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08" name="Shape 8308"/>
        <p:cNvGrpSpPr/>
        <p:nvPr/>
      </p:nvGrpSpPr>
      <p:grpSpPr>
        <a:xfrm>
          <a:off x="0" y="0"/>
          <a:ext cx="0" cy="0"/>
          <a:chOff x="0" y="0"/>
          <a:chExt cx="0" cy="0"/>
        </a:xfrm>
      </p:grpSpPr>
      <p:sp>
        <p:nvSpPr>
          <p:cNvPr id="8309" name="Google Shape;8309;p134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0" name="Google Shape;8310;p1349"/>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1" name="Google Shape;8311;p1349"/>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2" name="Google Shape;8312;p13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3" name="Google Shape;8313;p13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934" name="Shape 934"/>
        <p:cNvGrpSpPr/>
        <p:nvPr/>
      </p:nvGrpSpPr>
      <p:grpSpPr>
        <a:xfrm>
          <a:off x="0" y="0"/>
          <a:ext cx="0" cy="0"/>
          <a:chOff x="0" y="0"/>
          <a:chExt cx="0" cy="0"/>
        </a:xfrm>
      </p:grpSpPr>
      <p:sp>
        <p:nvSpPr>
          <p:cNvPr id="935" name="Google Shape;935;p13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6" name="Google Shape;936;p13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37" name="Google Shape;937;p13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8" name="Google Shape;938;p13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39" name="Google Shape;939;p13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8314" name="Shape 8314"/>
        <p:cNvGrpSpPr/>
        <p:nvPr/>
      </p:nvGrpSpPr>
      <p:grpSpPr>
        <a:xfrm>
          <a:off x="0" y="0"/>
          <a:ext cx="0" cy="0"/>
          <a:chOff x="0" y="0"/>
          <a:chExt cx="0" cy="0"/>
        </a:xfrm>
      </p:grpSpPr>
      <p:sp>
        <p:nvSpPr>
          <p:cNvPr id="8315" name="Google Shape;8315;p1350"/>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6" name="Google Shape;8316;p1350"/>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7" name="Google Shape;8317;p1350"/>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8" name="Google Shape;8318;p1350"/>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9" name="Google Shape;8319;p13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0" name="Google Shape;8320;p13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8321" name="Shape 8321"/>
        <p:cNvGrpSpPr/>
        <p:nvPr/>
      </p:nvGrpSpPr>
      <p:grpSpPr>
        <a:xfrm>
          <a:off x="0" y="0"/>
          <a:ext cx="0" cy="0"/>
          <a:chOff x="0" y="0"/>
          <a:chExt cx="0" cy="0"/>
        </a:xfrm>
      </p:grpSpPr>
      <p:sp>
        <p:nvSpPr>
          <p:cNvPr id="8322" name="Google Shape;8322;p1351"/>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3" name="Google Shape;8323;p1351"/>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4" name="Google Shape;8324;p1351"/>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5" name="Google Shape;8325;p1351"/>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6" name="Google Shape;8326;p13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7" name="Google Shape;8327;p13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Text" type="objAndTx">
  <p:cSld name="OBJECT_AND_TEXT">
    <p:spTree>
      <p:nvGrpSpPr>
        <p:cNvPr id="8328" name="Shape 8328"/>
        <p:cNvGrpSpPr/>
        <p:nvPr/>
      </p:nvGrpSpPr>
      <p:grpSpPr>
        <a:xfrm>
          <a:off x="0" y="0"/>
          <a:ext cx="0" cy="0"/>
          <a:chOff x="0" y="0"/>
          <a:chExt cx="0" cy="0"/>
        </a:xfrm>
      </p:grpSpPr>
      <p:sp>
        <p:nvSpPr>
          <p:cNvPr id="8329" name="Google Shape;8329;p1352"/>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0" name="Google Shape;8330;p1352"/>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1" name="Google Shape;8331;p1352"/>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2" name="Google Shape;8332;p13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3" name="Google Shape;8333;p13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334" name="Shape 8334"/>
        <p:cNvGrpSpPr/>
        <p:nvPr/>
      </p:nvGrpSpPr>
      <p:grpSpPr>
        <a:xfrm>
          <a:off x="0" y="0"/>
          <a:ext cx="0" cy="0"/>
          <a:chOff x="0" y="0"/>
          <a:chExt cx="0" cy="0"/>
        </a:xfrm>
      </p:grpSpPr>
      <p:sp>
        <p:nvSpPr>
          <p:cNvPr id="8335" name="Google Shape;8335;p1353"/>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6" name="Google Shape;8336;p13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7" name="Google Shape;8337;p13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8338" name="Shape 8338"/>
        <p:cNvGrpSpPr/>
        <p:nvPr/>
      </p:nvGrpSpPr>
      <p:grpSpPr>
        <a:xfrm>
          <a:off x="0" y="0"/>
          <a:ext cx="0" cy="0"/>
          <a:chOff x="0" y="0"/>
          <a:chExt cx="0" cy="0"/>
        </a:xfrm>
      </p:grpSpPr>
      <p:sp>
        <p:nvSpPr>
          <p:cNvPr id="8339" name="Google Shape;8339;p1354"/>
          <p:cNvSpPr txBox="1"/>
          <p:nvPr>
            <p:ph idx="1" type="body"/>
          </p:nvPr>
        </p:nvSpPr>
        <p:spPr>
          <a:xfrm>
            <a:off x="152400" y="76200"/>
            <a:ext cx="8229600" cy="57451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40" name="Google Shape;8340;p13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41" name="Google Shape;8341;p13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349" name="Shape 8349"/>
        <p:cNvGrpSpPr/>
        <p:nvPr/>
      </p:nvGrpSpPr>
      <p:grpSpPr>
        <a:xfrm>
          <a:off x="0" y="0"/>
          <a:ext cx="0" cy="0"/>
          <a:chOff x="0" y="0"/>
          <a:chExt cx="0" cy="0"/>
        </a:xfrm>
      </p:grpSpPr>
      <p:sp>
        <p:nvSpPr>
          <p:cNvPr id="8350" name="Google Shape;8350;p135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1" name="Google Shape;8351;p13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2" name="Google Shape;8352;p13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3" name="Google Shape;8353;p13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354" name="Shape 8354"/>
        <p:cNvGrpSpPr/>
        <p:nvPr/>
      </p:nvGrpSpPr>
      <p:grpSpPr>
        <a:xfrm>
          <a:off x="0" y="0"/>
          <a:ext cx="0" cy="0"/>
          <a:chOff x="0" y="0"/>
          <a:chExt cx="0" cy="0"/>
        </a:xfrm>
      </p:grpSpPr>
      <p:sp>
        <p:nvSpPr>
          <p:cNvPr id="8355" name="Google Shape;8355;p13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6" name="Google Shape;8356;p135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7" name="Google Shape;8357;p135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8" name="Google Shape;8358;p13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9" name="Google Shape;8359;p13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0" name="Google Shape;8360;p13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361" name="Shape 8361"/>
        <p:cNvGrpSpPr/>
        <p:nvPr/>
      </p:nvGrpSpPr>
      <p:grpSpPr>
        <a:xfrm>
          <a:off x="0" y="0"/>
          <a:ext cx="0" cy="0"/>
          <a:chOff x="0" y="0"/>
          <a:chExt cx="0" cy="0"/>
        </a:xfrm>
      </p:grpSpPr>
      <p:sp>
        <p:nvSpPr>
          <p:cNvPr id="8362" name="Google Shape;8362;p13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3" name="Google Shape;8363;p135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64" name="Google Shape;8364;p13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5" name="Google Shape;8365;p13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6" name="Google Shape;8366;p13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367" name="Shape 8367"/>
        <p:cNvGrpSpPr/>
        <p:nvPr/>
      </p:nvGrpSpPr>
      <p:grpSpPr>
        <a:xfrm>
          <a:off x="0" y="0"/>
          <a:ext cx="0" cy="0"/>
          <a:chOff x="0" y="0"/>
          <a:chExt cx="0" cy="0"/>
        </a:xfrm>
      </p:grpSpPr>
      <p:sp>
        <p:nvSpPr>
          <p:cNvPr id="8368" name="Google Shape;8368;p135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9" name="Google Shape;8369;p135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370" name="Google Shape;8370;p13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1" name="Google Shape;8371;p13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2" name="Google Shape;8372;p13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373" name="Shape 8373"/>
        <p:cNvGrpSpPr/>
        <p:nvPr/>
      </p:nvGrpSpPr>
      <p:grpSpPr>
        <a:xfrm>
          <a:off x="0" y="0"/>
          <a:ext cx="0" cy="0"/>
          <a:chOff x="0" y="0"/>
          <a:chExt cx="0" cy="0"/>
        </a:xfrm>
      </p:grpSpPr>
      <p:sp>
        <p:nvSpPr>
          <p:cNvPr id="8374" name="Google Shape;8374;p136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75" name="Google Shape;8375;p136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376" name="Google Shape;8376;p13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7" name="Google Shape;8377;p13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8" name="Google Shape;8378;p13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940" name="Shape 940"/>
        <p:cNvGrpSpPr/>
        <p:nvPr/>
      </p:nvGrpSpPr>
      <p:grpSpPr>
        <a:xfrm>
          <a:off x="0" y="0"/>
          <a:ext cx="0" cy="0"/>
          <a:chOff x="0" y="0"/>
          <a:chExt cx="0" cy="0"/>
        </a:xfrm>
      </p:grpSpPr>
      <p:sp>
        <p:nvSpPr>
          <p:cNvPr id="941" name="Google Shape;941;p1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2" name="Google Shape;942;p1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943" name="Google Shape;943;p13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4" name="Google Shape;944;p13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45" name="Google Shape;945;p13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379" name="Shape 8379"/>
        <p:cNvGrpSpPr/>
        <p:nvPr/>
      </p:nvGrpSpPr>
      <p:grpSpPr>
        <a:xfrm>
          <a:off x="0" y="0"/>
          <a:ext cx="0" cy="0"/>
          <a:chOff x="0" y="0"/>
          <a:chExt cx="0" cy="0"/>
        </a:xfrm>
      </p:grpSpPr>
      <p:sp>
        <p:nvSpPr>
          <p:cNvPr id="8380" name="Google Shape;8380;p13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1" name="Google Shape;8381;p136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2" name="Google Shape;8382;p136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3" name="Google Shape;8383;p13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4" name="Google Shape;8384;p13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5" name="Google Shape;8385;p13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386" name="Shape 8386"/>
        <p:cNvGrpSpPr/>
        <p:nvPr/>
      </p:nvGrpSpPr>
      <p:grpSpPr>
        <a:xfrm>
          <a:off x="0" y="0"/>
          <a:ext cx="0" cy="0"/>
          <a:chOff x="0" y="0"/>
          <a:chExt cx="0" cy="0"/>
        </a:xfrm>
      </p:grpSpPr>
      <p:sp>
        <p:nvSpPr>
          <p:cNvPr id="8387" name="Google Shape;8387;p136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8" name="Google Shape;8388;p136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89" name="Google Shape;8389;p136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0" name="Google Shape;8390;p136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91" name="Google Shape;8391;p136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2" name="Google Shape;8392;p1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3" name="Google Shape;8393;p1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4" name="Google Shape;8394;p1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395" name="Shape 8395"/>
        <p:cNvGrpSpPr/>
        <p:nvPr/>
      </p:nvGrpSpPr>
      <p:grpSpPr>
        <a:xfrm>
          <a:off x="0" y="0"/>
          <a:ext cx="0" cy="0"/>
          <a:chOff x="0" y="0"/>
          <a:chExt cx="0" cy="0"/>
        </a:xfrm>
      </p:grpSpPr>
      <p:sp>
        <p:nvSpPr>
          <p:cNvPr id="8396" name="Google Shape;8396;p1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7" name="Google Shape;8397;p1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8" name="Google Shape;8398;p1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399" name="Shape 8399"/>
        <p:cNvGrpSpPr/>
        <p:nvPr/>
      </p:nvGrpSpPr>
      <p:grpSpPr>
        <a:xfrm>
          <a:off x="0" y="0"/>
          <a:ext cx="0" cy="0"/>
          <a:chOff x="0" y="0"/>
          <a:chExt cx="0" cy="0"/>
        </a:xfrm>
      </p:grpSpPr>
      <p:sp>
        <p:nvSpPr>
          <p:cNvPr id="8400" name="Google Shape;8400;p136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1" name="Google Shape;8401;p136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02" name="Google Shape;8402;p136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03" name="Google Shape;8403;p1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4" name="Google Shape;8404;p1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5" name="Google Shape;8405;p1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06" name="Shape 8406"/>
        <p:cNvGrpSpPr/>
        <p:nvPr/>
      </p:nvGrpSpPr>
      <p:grpSpPr>
        <a:xfrm>
          <a:off x="0" y="0"/>
          <a:ext cx="0" cy="0"/>
          <a:chOff x="0" y="0"/>
          <a:chExt cx="0" cy="0"/>
        </a:xfrm>
      </p:grpSpPr>
      <p:sp>
        <p:nvSpPr>
          <p:cNvPr id="8407" name="Google Shape;8407;p136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8" name="Google Shape;8408;p1365"/>
          <p:cNvSpPr/>
          <p:nvPr>
            <p:ph idx="2" type="pic"/>
          </p:nvPr>
        </p:nvSpPr>
        <p:spPr>
          <a:xfrm>
            <a:off x="3887788" y="987425"/>
            <a:ext cx="4629150" cy="4873625"/>
          </a:xfrm>
          <a:prstGeom prst="rect">
            <a:avLst/>
          </a:prstGeom>
          <a:noFill/>
          <a:ln>
            <a:noFill/>
          </a:ln>
        </p:spPr>
      </p:sp>
      <p:sp>
        <p:nvSpPr>
          <p:cNvPr id="8409" name="Google Shape;8409;p136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10" name="Google Shape;8410;p1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1" name="Google Shape;8411;p1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2" name="Google Shape;8412;p1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13" name="Shape 8413"/>
        <p:cNvGrpSpPr/>
        <p:nvPr/>
      </p:nvGrpSpPr>
      <p:grpSpPr>
        <a:xfrm>
          <a:off x="0" y="0"/>
          <a:ext cx="0" cy="0"/>
          <a:chOff x="0" y="0"/>
          <a:chExt cx="0" cy="0"/>
        </a:xfrm>
      </p:grpSpPr>
      <p:sp>
        <p:nvSpPr>
          <p:cNvPr id="8414" name="Google Shape;8414;p1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15" name="Google Shape;8415;p1366"/>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16" name="Google Shape;8416;p1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7" name="Google Shape;8417;p1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8" name="Google Shape;8418;p1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19" name="Shape 8419"/>
        <p:cNvGrpSpPr/>
        <p:nvPr/>
      </p:nvGrpSpPr>
      <p:grpSpPr>
        <a:xfrm>
          <a:off x="0" y="0"/>
          <a:ext cx="0" cy="0"/>
          <a:chOff x="0" y="0"/>
          <a:chExt cx="0" cy="0"/>
        </a:xfrm>
      </p:grpSpPr>
      <p:sp>
        <p:nvSpPr>
          <p:cNvPr id="8420" name="Google Shape;8420;p1367"/>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21" name="Google Shape;8421;p1367"/>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22" name="Google Shape;8422;p1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3" name="Google Shape;8423;p1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4" name="Google Shape;8424;p1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431" name="Shape 8431"/>
        <p:cNvGrpSpPr/>
        <p:nvPr/>
      </p:nvGrpSpPr>
      <p:grpSpPr>
        <a:xfrm>
          <a:off x="0" y="0"/>
          <a:ext cx="0" cy="0"/>
          <a:chOff x="0" y="0"/>
          <a:chExt cx="0" cy="0"/>
        </a:xfrm>
      </p:grpSpPr>
      <p:sp>
        <p:nvSpPr>
          <p:cNvPr id="8432" name="Google Shape;8432;p1369"/>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33" name="Google Shape;8433;p136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434" name="Shape 8434"/>
        <p:cNvGrpSpPr/>
        <p:nvPr/>
      </p:nvGrpSpPr>
      <p:grpSpPr>
        <a:xfrm>
          <a:off x="0" y="0"/>
          <a:ext cx="0" cy="0"/>
          <a:chOff x="0" y="0"/>
          <a:chExt cx="0" cy="0"/>
        </a:xfrm>
      </p:grpSpPr>
      <p:sp>
        <p:nvSpPr>
          <p:cNvPr id="8435" name="Google Shape;8435;p1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6" name="Google Shape;8436;p1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7" name="Google Shape;8437;p1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438" name="Google Shape;8438;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39" name="Google Shape;8439;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0" name="Google Shape;8440;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1" name="Google Shape;8441;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sp>
        <p:nvSpPr>
          <p:cNvPr id="8442" name="Google Shape;8442;p1370"/>
          <p:cNvSpPr txBox="1"/>
          <p:nvPr>
            <p:ph type="ctrTitle"/>
          </p:nvPr>
        </p:nvSpPr>
        <p:spPr>
          <a:xfrm>
            <a:off x="0" y="3124200"/>
            <a:ext cx="9144000" cy="990600"/>
          </a:xfrm>
          <a:prstGeom prst="rect">
            <a:avLst/>
          </a:prstGeom>
          <a:solidFill>
            <a:schemeClr val="lt1">
              <a:alpha val="69803"/>
            </a:schemeClr>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43" name="Google Shape;8443;p1370"/>
          <p:cNvSpPr txBox="1"/>
          <p:nvPr>
            <p:ph idx="1" type="subTitle"/>
          </p:nvPr>
        </p:nvSpPr>
        <p:spPr>
          <a:xfrm>
            <a:off x="6324600" y="4953000"/>
            <a:ext cx="2819400" cy="14478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444" name="Google Shape;8444;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45" name="Google Shape;8445;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6" name="Google Shape;8446;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7" name="Google Shape;8447;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pic>
        <p:nvPicPr>
          <p:cNvPr id="8448" name="Google Shape;8448;p1370"/>
          <p:cNvPicPr preferRelativeResize="0"/>
          <p:nvPr/>
        </p:nvPicPr>
        <p:blipFill rotWithShape="1">
          <a:blip r:embed="rId5">
            <a:alphaModFix/>
          </a:blip>
          <a:srcRect b="12167" l="2296" r="86983" t="11867"/>
          <a:stretch/>
        </p:blipFill>
        <p:spPr>
          <a:xfrm>
            <a:off x="0" y="-76200"/>
            <a:ext cx="1143000" cy="1108075"/>
          </a:xfrm>
          <a:prstGeom prst="rect">
            <a:avLst/>
          </a:prstGeom>
          <a:noFill/>
          <a:ln>
            <a:noFill/>
          </a:ln>
        </p:spPr>
      </p:pic>
    </p:spTree>
  </p:cSld>
  <p:clrMapOvr>
    <a:masterClrMapping/>
  </p:clrMapOvr>
</p:sldLayout>
</file>

<file path=ppt/slideLayouts/slideLayout1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449" name="Shape 8449"/>
        <p:cNvGrpSpPr/>
        <p:nvPr/>
      </p:nvGrpSpPr>
      <p:grpSpPr>
        <a:xfrm>
          <a:off x="0" y="0"/>
          <a:ext cx="0" cy="0"/>
          <a:chOff x="0" y="0"/>
          <a:chExt cx="0" cy="0"/>
        </a:xfrm>
      </p:grpSpPr>
      <p:sp>
        <p:nvSpPr>
          <p:cNvPr id="8450" name="Google Shape;8450;p137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1" name="Google Shape;8451;p137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946" name="Shape 946"/>
        <p:cNvGrpSpPr/>
        <p:nvPr/>
      </p:nvGrpSpPr>
      <p:grpSpPr>
        <a:xfrm>
          <a:off x="0" y="0"/>
          <a:ext cx="0" cy="0"/>
          <a:chOff x="0" y="0"/>
          <a:chExt cx="0" cy="0"/>
        </a:xfrm>
      </p:grpSpPr>
      <p:sp>
        <p:nvSpPr>
          <p:cNvPr id="947" name="Google Shape;947;p1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8" name="Google Shape;948;p13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49" name="Google Shape;949;p13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0" name="Google Shape;950;p137"/>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1" name="Google Shape;951;p137"/>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52" name="Google Shape;952;p137"/>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452" name="Shape 8452"/>
        <p:cNvGrpSpPr/>
        <p:nvPr/>
      </p:nvGrpSpPr>
      <p:grpSpPr>
        <a:xfrm>
          <a:off x="0" y="0"/>
          <a:ext cx="0" cy="0"/>
          <a:chOff x="0" y="0"/>
          <a:chExt cx="0" cy="0"/>
        </a:xfrm>
      </p:grpSpPr>
      <p:sp>
        <p:nvSpPr>
          <p:cNvPr id="8453" name="Google Shape;8453;p1372"/>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4" name="Google Shape;8454;p137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55" name="Google Shape;8455;p137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456" name="Shape 8456"/>
        <p:cNvGrpSpPr/>
        <p:nvPr/>
      </p:nvGrpSpPr>
      <p:grpSpPr>
        <a:xfrm>
          <a:off x="0" y="0"/>
          <a:ext cx="0" cy="0"/>
          <a:chOff x="0" y="0"/>
          <a:chExt cx="0" cy="0"/>
        </a:xfrm>
      </p:grpSpPr>
      <p:sp>
        <p:nvSpPr>
          <p:cNvPr id="8457" name="Google Shape;8457;p137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8" name="Google Shape;8458;p137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59" name="Google Shape;8459;p137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60" name="Google Shape;8460;p137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61" name="Google Shape;8461;p137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462" name="Shape 8462"/>
        <p:cNvGrpSpPr/>
        <p:nvPr/>
      </p:nvGrpSpPr>
      <p:grpSpPr>
        <a:xfrm>
          <a:off x="0" y="0"/>
          <a:ext cx="0" cy="0"/>
          <a:chOff x="0" y="0"/>
          <a:chExt cx="0" cy="0"/>
        </a:xfrm>
      </p:grpSpPr>
      <p:sp>
        <p:nvSpPr>
          <p:cNvPr id="8463" name="Google Shape;8463;p1374"/>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464" name="Shape 8464"/>
        <p:cNvGrpSpPr/>
        <p:nvPr/>
      </p:nvGrpSpPr>
      <p:grpSpPr>
        <a:xfrm>
          <a:off x="0" y="0"/>
          <a:ext cx="0" cy="0"/>
          <a:chOff x="0" y="0"/>
          <a:chExt cx="0" cy="0"/>
        </a:xfrm>
      </p:grpSpPr>
    </p:spTree>
  </p:cSld>
  <p:clrMapOvr>
    <a:masterClrMapping/>
  </p:clrMapOvr>
</p:sldLayout>
</file>

<file path=ppt/slideLayouts/slideLayout1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465" name="Shape 8465"/>
        <p:cNvGrpSpPr/>
        <p:nvPr/>
      </p:nvGrpSpPr>
      <p:grpSpPr>
        <a:xfrm>
          <a:off x="0" y="0"/>
          <a:ext cx="0" cy="0"/>
          <a:chOff x="0" y="0"/>
          <a:chExt cx="0" cy="0"/>
        </a:xfrm>
      </p:grpSpPr>
      <p:sp>
        <p:nvSpPr>
          <p:cNvPr id="8466" name="Google Shape;8466;p137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67" name="Google Shape;8467;p137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68" name="Google Shape;8468;p137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69" name="Shape 8469"/>
        <p:cNvGrpSpPr/>
        <p:nvPr/>
      </p:nvGrpSpPr>
      <p:grpSpPr>
        <a:xfrm>
          <a:off x="0" y="0"/>
          <a:ext cx="0" cy="0"/>
          <a:chOff x="0" y="0"/>
          <a:chExt cx="0" cy="0"/>
        </a:xfrm>
      </p:grpSpPr>
      <p:sp>
        <p:nvSpPr>
          <p:cNvPr id="8470" name="Google Shape;8470;p137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1" name="Google Shape;8471;p1377"/>
          <p:cNvSpPr/>
          <p:nvPr>
            <p:ph idx="2" type="pic"/>
          </p:nvPr>
        </p:nvSpPr>
        <p:spPr>
          <a:xfrm>
            <a:off x="3887788" y="987425"/>
            <a:ext cx="4629150" cy="4873625"/>
          </a:xfrm>
          <a:prstGeom prst="rect">
            <a:avLst/>
          </a:prstGeom>
          <a:noFill/>
          <a:ln>
            <a:noFill/>
          </a:ln>
        </p:spPr>
      </p:sp>
      <p:sp>
        <p:nvSpPr>
          <p:cNvPr id="8472" name="Google Shape;8472;p137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73" name="Shape 8473"/>
        <p:cNvGrpSpPr/>
        <p:nvPr/>
      </p:nvGrpSpPr>
      <p:grpSpPr>
        <a:xfrm>
          <a:off x="0" y="0"/>
          <a:ext cx="0" cy="0"/>
          <a:chOff x="0" y="0"/>
          <a:chExt cx="0" cy="0"/>
        </a:xfrm>
      </p:grpSpPr>
      <p:sp>
        <p:nvSpPr>
          <p:cNvPr id="8474" name="Google Shape;8474;p137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5" name="Google Shape;8475;p137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76" name="Shape 8476"/>
        <p:cNvGrpSpPr/>
        <p:nvPr/>
      </p:nvGrpSpPr>
      <p:grpSpPr>
        <a:xfrm>
          <a:off x="0" y="0"/>
          <a:ext cx="0" cy="0"/>
          <a:chOff x="0" y="0"/>
          <a:chExt cx="0" cy="0"/>
        </a:xfrm>
      </p:grpSpPr>
      <p:sp>
        <p:nvSpPr>
          <p:cNvPr id="8477" name="Google Shape;8477;p1379"/>
          <p:cNvSpPr txBox="1"/>
          <p:nvPr>
            <p:ph type="title"/>
          </p:nvPr>
        </p:nvSpPr>
        <p:spPr>
          <a:xfrm rot="5400000">
            <a:off x="4633119" y="2072482"/>
            <a:ext cx="60499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8" name="Google Shape;8478;p1379"/>
          <p:cNvSpPr txBox="1"/>
          <p:nvPr>
            <p:ph idx="1" type="body"/>
          </p:nvPr>
        </p:nvSpPr>
        <p:spPr>
          <a:xfrm rot="5400000">
            <a:off x="442119" y="91281"/>
            <a:ext cx="60499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8479" name="Shape 8479"/>
        <p:cNvGrpSpPr/>
        <p:nvPr/>
      </p:nvGrpSpPr>
      <p:grpSpPr>
        <a:xfrm>
          <a:off x="0" y="0"/>
          <a:ext cx="0" cy="0"/>
          <a:chOff x="0" y="0"/>
          <a:chExt cx="0" cy="0"/>
        </a:xfrm>
      </p:grpSpPr>
      <p:sp>
        <p:nvSpPr>
          <p:cNvPr id="8480" name="Google Shape;8480;p1380"/>
          <p:cNvSpPr txBox="1"/>
          <p:nvPr>
            <p:ph idx="1" type="body"/>
          </p:nvPr>
        </p:nvSpPr>
        <p:spPr>
          <a:xfrm>
            <a:off x="457200" y="76200"/>
            <a:ext cx="8229600" cy="6049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81" name="Shape 8481"/>
        <p:cNvGrpSpPr/>
        <p:nvPr/>
      </p:nvGrpSpPr>
      <p:grpSpPr>
        <a:xfrm>
          <a:off x="0" y="0"/>
          <a:ext cx="0" cy="0"/>
          <a:chOff x="0" y="0"/>
          <a:chExt cx="0" cy="0"/>
        </a:xfrm>
      </p:grpSpPr>
      <p:sp>
        <p:nvSpPr>
          <p:cNvPr id="8482" name="Google Shape;8482;p1381"/>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83" name="Google Shape;8483;p138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84" name="Google Shape;8484;p138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953" name="Shape 953"/>
        <p:cNvGrpSpPr/>
        <p:nvPr/>
      </p:nvGrpSpPr>
      <p:grpSpPr>
        <a:xfrm>
          <a:off x="0" y="0"/>
          <a:ext cx="0" cy="0"/>
          <a:chOff x="0" y="0"/>
          <a:chExt cx="0" cy="0"/>
        </a:xfrm>
      </p:grpSpPr>
      <p:sp>
        <p:nvSpPr>
          <p:cNvPr id="954" name="Google Shape;954;p13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55" name="Google Shape;955;p1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6" name="Google Shape;956;p1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7" name="Google Shape;957;p1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8" name="Google Shape;958;p1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9" name="Google Shape;959;p138"/>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0" name="Google Shape;960;p138"/>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1" name="Google Shape;961;p138"/>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91" name="Shape 8491"/>
        <p:cNvGrpSpPr/>
        <p:nvPr/>
      </p:nvGrpSpPr>
      <p:grpSpPr>
        <a:xfrm>
          <a:off x="0" y="0"/>
          <a:ext cx="0" cy="0"/>
          <a:chOff x="0" y="0"/>
          <a:chExt cx="0" cy="0"/>
        </a:xfrm>
      </p:grpSpPr>
      <p:sp>
        <p:nvSpPr>
          <p:cNvPr id="8492" name="Google Shape;8492;p13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93" name="Google Shape;8493;p1383"/>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4" name="Google Shape;8494;p1383"/>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5" name="Google Shape;8495;p13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6" name="Google Shape;8496;p13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7" name="Google Shape;8497;p13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498" name="Shape 8498"/>
        <p:cNvGrpSpPr/>
        <p:nvPr/>
      </p:nvGrpSpPr>
      <p:grpSpPr>
        <a:xfrm>
          <a:off x="0" y="0"/>
          <a:ext cx="0" cy="0"/>
          <a:chOff x="0" y="0"/>
          <a:chExt cx="0" cy="0"/>
        </a:xfrm>
      </p:grpSpPr>
      <p:sp>
        <p:nvSpPr>
          <p:cNvPr id="8499" name="Google Shape;8499;p138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0" name="Google Shape;8500;p138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501" name="Google Shape;8501;p138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2" name="Google Shape;8502;p138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3" name="Google Shape;8503;p138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04" name="Shape 8504"/>
        <p:cNvGrpSpPr/>
        <p:nvPr/>
      </p:nvGrpSpPr>
      <p:grpSpPr>
        <a:xfrm>
          <a:off x="0" y="0"/>
          <a:ext cx="0" cy="0"/>
          <a:chOff x="0" y="0"/>
          <a:chExt cx="0" cy="0"/>
        </a:xfrm>
      </p:grpSpPr>
      <p:sp>
        <p:nvSpPr>
          <p:cNvPr id="8505" name="Google Shape;8505;p138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6" name="Google Shape;8506;p138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07" name="Google Shape;8507;p138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8" name="Google Shape;8508;p138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9" name="Google Shape;8509;p138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10" name="Shape 8510"/>
        <p:cNvGrpSpPr/>
        <p:nvPr/>
      </p:nvGrpSpPr>
      <p:grpSpPr>
        <a:xfrm>
          <a:off x="0" y="0"/>
          <a:ext cx="0" cy="0"/>
          <a:chOff x="0" y="0"/>
          <a:chExt cx="0" cy="0"/>
        </a:xfrm>
      </p:grpSpPr>
      <p:sp>
        <p:nvSpPr>
          <p:cNvPr id="8511" name="Google Shape;8511;p13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2" name="Google Shape;8512;p13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513" name="Google Shape;8513;p138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4" name="Google Shape;8514;p138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5" name="Google Shape;8515;p138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516" name="Shape 8516"/>
        <p:cNvGrpSpPr/>
        <p:nvPr/>
      </p:nvGrpSpPr>
      <p:grpSpPr>
        <a:xfrm>
          <a:off x="0" y="0"/>
          <a:ext cx="0" cy="0"/>
          <a:chOff x="0" y="0"/>
          <a:chExt cx="0" cy="0"/>
        </a:xfrm>
      </p:grpSpPr>
      <p:sp>
        <p:nvSpPr>
          <p:cNvPr id="8517" name="Google Shape;8517;p138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8" name="Google Shape;8518;p138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19" name="Google Shape;8519;p138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0" name="Google Shape;8520;p138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1" name="Google Shape;8521;p138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2" name="Google Shape;8522;p138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523" name="Shape 8523"/>
        <p:cNvGrpSpPr/>
        <p:nvPr/>
      </p:nvGrpSpPr>
      <p:grpSpPr>
        <a:xfrm>
          <a:off x="0" y="0"/>
          <a:ext cx="0" cy="0"/>
          <a:chOff x="0" y="0"/>
          <a:chExt cx="0" cy="0"/>
        </a:xfrm>
      </p:grpSpPr>
      <p:sp>
        <p:nvSpPr>
          <p:cNvPr id="8524" name="Google Shape;8524;p138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25" name="Google Shape;8525;p13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6" name="Google Shape;8526;p13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7" name="Google Shape;8527;p13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8" name="Google Shape;8528;p13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9" name="Google Shape;8529;p138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0" name="Google Shape;8530;p138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1" name="Google Shape;8531;p138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532" name="Shape 8532"/>
        <p:cNvGrpSpPr/>
        <p:nvPr/>
      </p:nvGrpSpPr>
      <p:grpSpPr>
        <a:xfrm>
          <a:off x="0" y="0"/>
          <a:ext cx="0" cy="0"/>
          <a:chOff x="0" y="0"/>
          <a:chExt cx="0" cy="0"/>
        </a:xfrm>
      </p:grpSpPr>
      <p:sp>
        <p:nvSpPr>
          <p:cNvPr id="8533" name="Google Shape;8533;p138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34" name="Google Shape;8534;p138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5" name="Google Shape;8535;p138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6" name="Google Shape;8536;p138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537" name="Shape 8537"/>
        <p:cNvGrpSpPr/>
        <p:nvPr/>
      </p:nvGrpSpPr>
      <p:grpSpPr>
        <a:xfrm>
          <a:off x="0" y="0"/>
          <a:ext cx="0" cy="0"/>
          <a:chOff x="0" y="0"/>
          <a:chExt cx="0" cy="0"/>
        </a:xfrm>
      </p:grpSpPr>
      <p:sp>
        <p:nvSpPr>
          <p:cNvPr id="8538" name="Google Shape;8538;p139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9" name="Google Shape;8539;p139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0" name="Google Shape;8540;p139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541" name="Shape 8541"/>
        <p:cNvGrpSpPr/>
        <p:nvPr/>
      </p:nvGrpSpPr>
      <p:grpSpPr>
        <a:xfrm>
          <a:off x="0" y="0"/>
          <a:ext cx="0" cy="0"/>
          <a:chOff x="0" y="0"/>
          <a:chExt cx="0" cy="0"/>
        </a:xfrm>
      </p:grpSpPr>
      <p:sp>
        <p:nvSpPr>
          <p:cNvPr id="8542" name="Google Shape;8542;p13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43" name="Google Shape;8543;p13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544" name="Google Shape;8544;p13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45" name="Google Shape;8545;p139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6" name="Google Shape;8546;p139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7" name="Google Shape;8547;p139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548" name="Shape 8548"/>
        <p:cNvGrpSpPr/>
        <p:nvPr/>
      </p:nvGrpSpPr>
      <p:grpSpPr>
        <a:xfrm>
          <a:off x="0" y="0"/>
          <a:ext cx="0" cy="0"/>
          <a:chOff x="0" y="0"/>
          <a:chExt cx="0" cy="0"/>
        </a:xfrm>
      </p:grpSpPr>
      <p:sp>
        <p:nvSpPr>
          <p:cNvPr id="8549" name="Google Shape;8549;p13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0" name="Google Shape;8550;p1392"/>
          <p:cNvSpPr/>
          <p:nvPr>
            <p:ph idx="2" type="pic"/>
          </p:nvPr>
        </p:nvSpPr>
        <p:spPr>
          <a:xfrm>
            <a:off x="3887788" y="987425"/>
            <a:ext cx="4629150" cy="4873625"/>
          </a:xfrm>
          <a:prstGeom prst="rect">
            <a:avLst/>
          </a:prstGeom>
          <a:noFill/>
          <a:ln>
            <a:noFill/>
          </a:ln>
        </p:spPr>
      </p:sp>
      <p:sp>
        <p:nvSpPr>
          <p:cNvPr id="8551" name="Google Shape;8551;p13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52" name="Google Shape;8552;p139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3" name="Google Shape;8553;p139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4" name="Google Shape;8554;p139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962" name="Shape 962"/>
        <p:cNvGrpSpPr/>
        <p:nvPr/>
      </p:nvGrpSpPr>
      <p:grpSpPr>
        <a:xfrm>
          <a:off x="0" y="0"/>
          <a:ext cx="0" cy="0"/>
          <a:chOff x="0" y="0"/>
          <a:chExt cx="0" cy="0"/>
        </a:xfrm>
      </p:grpSpPr>
      <p:sp>
        <p:nvSpPr>
          <p:cNvPr id="963" name="Google Shape;963;p13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64" name="Google Shape;964;p139"/>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5" name="Google Shape;965;p139"/>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6" name="Google Shape;966;p139"/>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555" name="Shape 8555"/>
        <p:cNvGrpSpPr/>
        <p:nvPr/>
      </p:nvGrpSpPr>
      <p:grpSpPr>
        <a:xfrm>
          <a:off x="0" y="0"/>
          <a:ext cx="0" cy="0"/>
          <a:chOff x="0" y="0"/>
          <a:chExt cx="0" cy="0"/>
        </a:xfrm>
      </p:grpSpPr>
      <p:sp>
        <p:nvSpPr>
          <p:cNvPr id="8556" name="Google Shape;8556;p139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7" name="Google Shape;8557;p139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58" name="Google Shape;8558;p139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9" name="Google Shape;8559;p139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0" name="Google Shape;8560;p139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561" name="Shape 8561"/>
        <p:cNvGrpSpPr/>
        <p:nvPr/>
      </p:nvGrpSpPr>
      <p:grpSpPr>
        <a:xfrm>
          <a:off x="0" y="0"/>
          <a:ext cx="0" cy="0"/>
          <a:chOff x="0" y="0"/>
          <a:chExt cx="0" cy="0"/>
        </a:xfrm>
      </p:grpSpPr>
      <p:sp>
        <p:nvSpPr>
          <p:cNvPr id="8562" name="Google Shape;8562;p139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63" name="Google Shape;8563;p139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64" name="Google Shape;8564;p139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5" name="Google Shape;8565;p139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6" name="Google Shape;8566;p139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575" name="Shape 8575"/>
        <p:cNvGrpSpPr/>
        <p:nvPr/>
      </p:nvGrpSpPr>
      <p:grpSpPr>
        <a:xfrm>
          <a:off x="0" y="0"/>
          <a:ext cx="0" cy="0"/>
          <a:chOff x="0" y="0"/>
          <a:chExt cx="0" cy="0"/>
        </a:xfrm>
      </p:grpSpPr>
      <p:sp>
        <p:nvSpPr>
          <p:cNvPr id="8576" name="Google Shape;8576;p1396"/>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7" name="Google Shape;8577;p1396"/>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578" name="Google Shape;8578;p139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9" name="Google Shape;8579;p139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0" name="Google Shape;8580;p139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8581" name="Shape 8581"/>
        <p:cNvGrpSpPr/>
        <p:nvPr/>
      </p:nvGrpSpPr>
      <p:grpSpPr>
        <a:xfrm>
          <a:off x="0" y="0"/>
          <a:ext cx="0" cy="0"/>
          <a:chOff x="0" y="0"/>
          <a:chExt cx="0" cy="0"/>
        </a:xfrm>
      </p:grpSpPr>
      <p:sp>
        <p:nvSpPr>
          <p:cNvPr id="8582" name="Google Shape;8582;p1397"/>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3" name="Google Shape;8583;p1397"/>
          <p:cNvSpPr/>
          <p:nvPr/>
        </p:nvSpPr>
        <p:spPr>
          <a:xfrm>
            <a:off x="65088" y="69850"/>
            <a:ext cx="9013825" cy="6691313"/>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4" name="Google Shape;8584;p1397"/>
          <p:cNvSpPr/>
          <p:nvPr/>
        </p:nvSpPr>
        <p:spPr>
          <a:xfrm>
            <a:off x="63500" y="1449388"/>
            <a:ext cx="9020175" cy="15271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5" name="Google Shape;8585;p1397"/>
          <p:cNvSpPr/>
          <p:nvPr/>
        </p:nvSpPr>
        <p:spPr>
          <a:xfrm>
            <a:off x="63500" y="1397000"/>
            <a:ext cx="9020175" cy="120650"/>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6" name="Google Shape;8586;p1397"/>
          <p:cNvSpPr/>
          <p:nvPr/>
        </p:nvSpPr>
        <p:spPr>
          <a:xfrm>
            <a:off x="63500" y="2976563"/>
            <a:ext cx="9020175" cy="1111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7" name="Google Shape;8587;p1397"/>
          <p:cNvSpPr txBox="1"/>
          <p:nvPr>
            <p:ph idx="1" type="subTitle"/>
          </p:nvPr>
        </p:nvSpPr>
        <p:spPr>
          <a:xfrm>
            <a:off x="1295400" y="3200400"/>
            <a:ext cx="6400800" cy="1600200"/>
          </a:xfrm>
          <a:prstGeom prst="rect">
            <a:avLst/>
          </a:prstGeom>
          <a:noFill/>
          <a:ln>
            <a:noFill/>
          </a:ln>
        </p:spPr>
        <p:txBody>
          <a:bodyPr anchorCtr="0" anchor="t" bIns="45700" lIns="91425" spcFirstLastPara="1" rIns="91425" wrap="square" tIns="45700">
            <a:noAutofit/>
          </a:bodyPr>
          <a:lstStyle>
            <a:lvl1pPr lvl="0" algn="ctr">
              <a:spcBef>
                <a:spcPts val="575"/>
              </a:spcBef>
              <a:spcAft>
                <a:spcPts val="0"/>
              </a:spcAft>
              <a:buSzPts val="2210"/>
              <a:buNone/>
              <a:defRPr sz="2600">
                <a:solidFill>
                  <a:schemeClr val="dk2"/>
                </a:solidFill>
              </a:defRPr>
            </a:lvl1pPr>
            <a:lvl2pPr lvl="1" algn="ctr">
              <a:spcBef>
                <a:spcPts val="375"/>
              </a:spcBef>
              <a:spcAft>
                <a:spcPts val="0"/>
              </a:spcAft>
              <a:buSzPts val="1530"/>
              <a:buNone/>
              <a:defRPr/>
            </a:lvl2pPr>
            <a:lvl3pPr lvl="2" algn="ctr">
              <a:spcBef>
                <a:spcPts val="375"/>
              </a:spcBef>
              <a:spcAft>
                <a:spcPts val="0"/>
              </a:spcAft>
              <a:buSzPts val="1530"/>
              <a:buNone/>
              <a:defRPr/>
            </a:lvl3pPr>
            <a:lvl4pPr lvl="3" algn="ctr">
              <a:spcBef>
                <a:spcPts val="375"/>
              </a:spcBef>
              <a:spcAft>
                <a:spcPts val="0"/>
              </a:spcAft>
              <a:buSzPts val="1440"/>
              <a:buNone/>
              <a:defRPr/>
            </a:lvl4pPr>
            <a:lvl5pPr lvl="4" algn="ctr">
              <a:spcBef>
                <a:spcPts val="375"/>
              </a:spcBef>
              <a:spcAft>
                <a:spcPts val="0"/>
              </a:spcAft>
              <a:buSzPts val="1800"/>
              <a:buNone/>
              <a:defRPr/>
            </a:lvl5pPr>
            <a:lvl6pPr lvl="5" algn="ctr">
              <a:spcBef>
                <a:spcPts val="370"/>
              </a:spcBef>
              <a:spcAft>
                <a:spcPts val="0"/>
              </a:spcAft>
              <a:buSzPts val="1800"/>
              <a:buNone/>
              <a:defRPr/>
            </a:lvl6pPr>
            <a:lvl7pPr lvl="6" algn="ctr">
              <a:spcBef>
                <a:spcPts val="370"/>
              </a:spcBef>
              <a:spcAft>
                <a:spcPts val="0"/>
              </a:spcAft>
              <a:buSzPts val="1800"/>
              <a:buNone/>
              <a:defRPr/>
            </a:lvl7pPr>
            <a:lvl8pPr lvl="7" algn="ctr">
              <a:spcBef>
                <a:spcPts val="370"/>
              </a:spcBef>
              <a:spcAft>
                <a:spcPts val="0"/>
              </a:spcAft>
              <a:buSzPts val="1800"/>
              <a:buNone/>
              <a:defRPr/>
            </a:lvl8pPr>
            <a:lvl9pPr lvl="8" algn="ctr">
              <a:spcBef>
                <a:spcPts val="370"/>
              </a:spcBef>
              <a:spcAft>
                <a:spcPts val="0"/>
              </a:spcAft>
              <a:buSzPts val="1800"/>
              <a:buNone/>
              <a:defRPr/>
            </a:lvl9pPr>
          </a:lstStyle>
          <a:p/>
        </p:txBody>
      </p:sp>
      <p:sp>
        <p:nvSpPr>
          <p:cNvPr id="8588" name="Google Shape;8588;p1397"/>
          <p:cNvSpPr txBox="1"/>
          <p:nvPr>
            <p:ph type="ctrTitle"/>
          </p:nvPr>
        </p:nvSpPr>
        <p:spPr>
          <a:xfrm>
            <a:off x="457200" y="1505930"/>
            <a:ext cx="8229600" cy="1470025"/>
          </a:xfrm>
          <a:prstGeom prst="rect">
            <a:avLst/>
          </a:prstGeom>
          <a:noFill/>
          <a:ln>
            <a:noFill/>
          </a:ln>
        </p:spPr>
        <p:txBody>
          <a:bodyPr anchorCtr="0" anchor="ctr" bIns="91425" lIns="91425" spcFirstLastPara="1" rIns="91425" wrap="square" tIns="45700">
            <a:noAutofit/>
          </a:bodyPr>
          <a:lstStyle>
            <a:lvl1pPr lvl="0" algn="ctr">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9" name="Google Shape;8589;p1397"/>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0" name="Google Shape;8590;p1397"/>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1" name="Google Shape;8591;p1397"/>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bg>
      <p:bgPr>
        <a:blipFill>
          <a:blip r:embed="rId2">
            <a:alphaModFix/>
          </a:blip>
          <a:stretch>
            <a:fillRect/>
          </a:stretch>
        </a:blipFill>
      </p:bgPr>
    </p:bg>
    <p:spTree>
      <p:nvGrpSpPr>
        <p:cNvPr id="8592" name="Shape 8592"/>
        <p:cNvGrpSpPr/>
        <p:nvPr/>
      </p:nvGrpSpPr>
      <p:grpSpPr>
        <a:xfrm>
          <a:off x="0" y="0"/>
          <a:ext cx="0" cy="0"/>
          <a:chOff x="0" y="0"/>
          <a:chExt cx="0" cy="0"/>
        </a:xfrm>
      </p:grpSpPr>
      <p:sp>
        <p:nvSpPr>
          <p:cNvPr id="8593" name="Google Shape;8593;p1398"/>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4" name="Google Shape;8594;p1398"/>
          <p:cNvSpPr/>
          <p:nvPr/>
        </p:nvSpPr>
        <p:spPr>
          <a:xfrm>
            <a:off x="65313" y="69755"/>
            <a:ext cx="9013372" cy="6692201"/>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5" name="Google Shape;8595;p1398"/>
          <p:cNvSpPr/>
          <p:nvPr/>
        </p:nvSpPr>
        <p:spPr>
          <a:xfrm flipH="1" rot="10800000">
            <a:off x="69850" y="2376488"/>
            <a:ext cx="901382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6" name="Google Shape;8596;p1398"/>
          <p:cNvSpPr/>
          <p:nvPr/>
        </p:nvSpPr>
        <p:spPr>
          <a:xfrm>
            <a:off x="69850" y="2341563"/>
            <a:ext cx="901382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7" name="Google Shape;8597;p1398"/>
          <p:cNvSpPr/>
          <p:nvPr/>
        </p:nvSpPr>
        <p:spPr>
          <a:xfrm>
            <a:off x="68263" y="2468563"/>
            <a:ext cx="9015412" cy="46037"/>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8" name="Google Shape;8598;p1398"/>
          <p:cNvSpPr txBox="1"/>
          <p:nvPr>
            <p:ph type="title"/>
          </p:nvPr>
        </p:nvSpPr>
        <p:spPr>
          <a:xfrm>
            <a:off x="722313" y="952500"/>
            <a:ext cx="7772400" cy="1362075"/>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9" name="Google Shape;8599;p1398"/>
          <p:cNvSpPr txBox="1"/>
          <p:nvPr>
            <p:ph idx="1" type="body"/>
          </p:nvPr>
        </p:nvSpPr>
        <p:spPr>
          <a:xfrm>
            <a:off x="722313" y="2547938"/>
            <a:ext cx="7772400" cy="1338262"/>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2040"/>
              <a:buNone/>
              <a:defRPr sz="2400">
                <a:solidFill>
                  <a:srgbClr val="888888"/>
                </a:solidFill>
              </a:defRPr>
            </a:lvl1pPr>
            <a:lvl2pPr indent="-228600" lvl="1" marL="914400" algn="l">
              <a:spcBef>
                <a:spcPts val="375"/>
              </a:spcBef>
              <a:spcAft>
                <a:spcPts val="0"/>
              </a:spcAft>
              <a:buSzPts val="1530"/>
              <a:buNone/>
              <a:defRPr sz="1800">
                <a:solidFill>
                  <a:srgbClr val="888888"/>
                </a:solidFill>
              </a:defRPr>
            </a:lvl2pPr>
            <a:lvl3pPr indent="-228600" lvl="2" marL="1371600" algn="l">
              <a:spcBef>
                <a:spcPts val="375"/>
              </a:spcBef>
              <a:spcAft>
                <a:spcPts val="0"/>
              </a:spcAft>
              <a:buSzPts val="1360"/>
              <a:buNone/>
              <a:defRPr sz="1600">
                <a:solidFill>
                  <a:srgbClr val="888888"/>
                </a:solidFill>
              </a:defRPr>
            </a:lvl3pPr>
            <a:lvl4pPr indent="-228600" lvl="3" marL="1828800" algn="l">
              <a:spcBef>
                <a:spcPts val="375"/>
              </a:spcBef>
              <a:spcAft>
                <a:spcPts val="0"/>
              </a:spcAft>
              <a:buSzPts val="1120"/>
              <a:buNone/>
              <a:defRPr sz="1400">
                <a:solidFill>
                  <a:srgbClr val="888888"/>
                </a:solidFill>
              </a:defRPr>
            </a:lvl4pPr>
            <a:lvl5pPr indent="-228600" lvl="4" marL="2286000" algn="l">
              <a:spcBef>
                <a:spcPts val="375"/>
              </a:spcBef>
              <a:spcAft>
                <a:spcPts val="0"/>
              </a:spcAft>
              <a:buSzPts val="1400"/>
              <a:buFont typeface="Libre Baskerville"/>
              <a:buNone/>
              <a:defRPr sz="1400">
                <a:solidFill>
                  <a:srgbClr val="888888"/>
                </a:solidFill>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0" name="Google Shape;8600;p1398"/>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1" name="Google Shape;8601;p1398"/>
          <p:cNvSpPr txBox="1"/>
          <p:nvPr>
            <p:ph idx="11" type="ftr"/>
          </p:nvPr>
        </p:nvSpPr>
        <p:spPr>
          <a:xfrm>
            <a:off x="800100" y="6172200"/>
            <a:ext cx="40005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2" name="Google Shape;8602;p1398"/>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603" name="Shape 8603"/>
        <p:cNvGrpSpPr/>
        <p:nvPr/>
      </p:nvGrpSpPr>
      <p:grpSpPr>
        <a:xfrm>
          <a:off x="0" y="0"/>
          <a:ext cx="0" cy="0"/>
          <a:chOff x="0" y="0"/>
          <a:chExt cx="0" cy="0"/>
        </a:xfrm>
      </p:grpSpPr>
      <p:sp>
        <p:nvSpPr>
          <p:cNvPr id="8604" name="Google Shape;8604;p1399"/>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5" name="Google Shape;8605;p1399"/>
          <p:cNvSpPr txBox="1"/>
          <p:nvPr>
            <p:ph idx="1" type="body"/>
          </p:nvPr>
        </p:nvSpPr>
        <p:spPr>
          <a:xfrm>
            <a:off x="91440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6" name="Google Shape;8606;p1399"/>
          <p:cNvSpPr txBox="1"/>
          <p:nvPr>
            <p:ph idx="2" type="body"/>
          </p:nvPr>
        </p:nvSpPr>
        <p:spPr>
          <a:xfrm>
            <a:off x="493395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7" name="Google Shape;8607;p1399"/>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8" name="Google Shape;8608;p1399"/>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9" name="Google Shape;8609;p1399"/>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610" name="Shape 8610"/>
        <p:cNvGrpSpPr/>
        <p:nvPr/>
      </p:nvGrpSpPr>
      <p:grpSpPr>
        <a:xfrm>
          <a:off x="0" y="0"/>
          <a:ext cx="0" cy="0"/>
          <a:chOff x="0" y="0"/>
          <a:chExt cx="0" cy="0"/>
        </a:xfrm>
      </p:grpSpPr>
      <p:sp>
        <p:nvSpPr>
          <p:cNvPr id="8611" name="Google Shape;8611;p1400"/>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2" name="Google Shape;8612;p1400"/>
          <p:cNvSpPr txBox="1"/>
          <p:nvPr>
            <p:ph idx="1" type="body"/>
          </p:nvPr>
        </p:nvSpPr>
        <p:spPr>
          <a:xfrm>
            <a:off x="9144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3" name="Google Shape;8613;p1400"/>
          <p:cNvSpPr txBox="1"/>
          <p:nvPr>
            <p:ph idx="2" type="body"/>
          </p:nvPr>
        </p:nvSpPr>
        <p:spPr>
          <a:xfrm>
            <a:off x="49530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4" name="Google Shape;8614;p1400"/>
          <p:cNvSpPr txBox="1"/>
          <p:nvPr>
            <p:ph idx="3" type="body"/>
          </p:nvPr>
        </p:nvSpPr>
        <p:spPr>
          <a:xfrm>
            <a:off x="9144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5" name="Google Shape;8615;p1400"/>
          <p:cNvSpPr txBox="1"/>
          <p:nvPr>
            <p:ph idx="4" type="body"/>
          </p:nvPr>
        </p:nvSpPr>
        <p:spPr>
          <a:xfrm>
            <a:off x="49530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6" name="Google Shape;8616;p1400"/>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7" name="Google Shape;8617;p1400"/>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8" name="Google Shape;8618;p1400"/>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619" name="Shape 8619"/>
        <p:cNvGrpSpPr/>
        <p:nvPr/>
      </p:nvGrpSpPr>
      <p:grpSpPr>
        <a:xfrm>
          <a:off x="0" y="0"/>
          <a:ext cx="0" cy="0"/>
          <a:chOff x="0" y="0"/>
          <a:chExt cx="0" cy="0"/>
        </a:xfrm>
      </p:grpSpPr>
      <p:sp>
        <p:nvSpPr>
          <p:cNvPr id="8620" name="Google Shape;8620;p1401"/>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1" name="Google Shape;8621;p1401"/>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2" name="Google Shape;8622;p1401"/>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3" name="Google Shape;8623;p1401"/>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624" name="Shape 8624"/>
        <p:cNvGrpSpPr/>
        <p:nvPr/>
      </p:nvGrpSpPr>
      <p:grpSpPr>
        <a:xfrm>
          <a:off x="0" y="0"/>
          <a:ext cx="0" cy="0"/>
          <a:chOff x="0" y="0"/>
          <a:chExt cx="0" cy="0"/>
        </a:xfrm>
      </p:grpSpPr>
      <p:sp>
        <p:nvSpPr>
          <p:cNvPr id="8625" name="Google Shape;8625;p1402"/>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6" name="Google Shape;8626;p1402"/>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7" name="Google Shape;8627;p1402"/>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628" name="Shape 8628"/>
        <p:cNvGrpSpPr/>
        <p:nvPr/>
      </p:nvGrpSpPr>
      <p:grpSpPr>
        <a:xfrm>
          <a:off x="0" y="0"/>
          <a:ext cx="0" cy="0"/>
          <a:chOff x="0" y="0"/>
          <a:chExt cx="0" cy="0"/>
        </a:xfrm>
      </p:grpSpPr>
      <p:sp>
        <p:nvSpPr>
          <p:cNvPr id="8629" name="Google Shape;8629;p1403"/>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0" name="Google Shape;8630;p1403"/>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1" name="Google Shape;8631;p1403"/>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2" name="Google Shape;8632;p1403"/>
          <p:cNvSpPr txBox="1"/>
          <p:nvPr>
            <p:ph idx="1" type="body"/>
          </p:nvPr>
        </p:nvSpPr>
        <p:spPr>
          <a:xfrm>
            <a:off x="914400" y="1600200"/>
            <a:ext cx="1905000" cy="449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530"/>
              <a:buNone/>
              <a:defRPr sz="1800"/>
            </a:lvl1pPr>
            <a:lvl2pPr indent="-228600" lvl="1" marL="914400" algn="l">
              <a:spcBef>
                <a:spcPts val="375"/>
              </a:spcBef>
              <a:spcAft>
                <a:spcPts val="0"/>
              </a:spcAft>
              <a:buSzPts val="1020"/>
              <a:buNone/>
              <a:defRPr sz="1200"/>
            </a:lvl2pPr>
            <a:lvl3pPr indent="-228600" lvl="2" marL="1371600" algn="l">
              <a:spcBef>
                <a:spcPts val="375"/>
              </a:spcBef>
              <a:spcAft>
                <a:spcPts val="0"/>
              </a:spcAft>
              <a:buSzPts val="850"/>
              <a:buNone/>
              <a:defRPr sz="1000"/>
            </a:lvl3pPr>
            <a:lvl4pPr indent="-228600" lvl="3" marL="1828800" algn="l">
              <a:spcBef>
                <a:spcPts val="375"/>
              </a:spcBef>
              <a:spcAft>
                <a:spcPts val="0"/>
              </a:spcAft>
              <a:buSzPts val="720"/>
              <a:buNone/>
              <a:defRPr sz="900"/>
            </a:lvl4pPr>
            <a:lvl5pPr indent="-228600" lvl="4" marL="2286000" algn="l">
              <a:spcBef>
                <a:spcPts val="375"/>
              </a:spcBef>
              <a:spcAft>
                <a:spcPts val="0"/>
              </a:spcAft>
              <a:buSzPts val="900"/>
              <a:buFont typeface="Libre Baskerville"/>
              <a:buNone/>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3" name="Google Shape;8633;p1403"/>
          <p:cNvSpPr txBox="1"/>
          <p:nvPr>
            <p:ph idx="2" type="body"/>
          </p:nvPr>
        </p:nvSpPr>
        <p:spPr>
          <a:xfrm>
            <a:off x="2971800" y="1600200"/>
            <a:ext cx="5715000" cy="44958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4" name="Google Shape;8634;p1403"/>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5" name="Google Shape;8635;p1403"/>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6" name="Google Shape;8636;p1403"/>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967" name="Shape 967"/>
        <p:cNvGrpSpPr/>
        <p:nvPr/>
      </p:nvGrpSpPr>
      <p:grpSpPr>
        <a:xfrm>
          <a:off x="0" y="0"/>
          <a:ext cx="0" cy="0"/>
          <a:chOff x="0" y="0"/>
          <a:chExt cx="0" cy="0"/>
        </a:xfrm>
      </p:grpSpPr>
      <p:sp>
        <p:nvSpPr>
          <p:cNvPr id="968" name="Google Shape;968;p140"/>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9" name="Google Shape;969;p140"/>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0" name="Google Shape;970;p140"/>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637" name="Shape 8637"/>
        <p:cNvGrpSpPr/>
        <p:nvPr/>
      </p:nvGrpSpPr>
      <p:grpSpPr>
        <a:xfrm>
          <a:off x="0" y="0"/>
          <a:ext cx="0" cy="0"/>
          <a:chOff x="0" y="0"/>
          <a:chExt cx="0" cy="0"/>
        </a:xfrm>
      </p:grpSpPr>
      <p:sp>
        <p:nvSpPr>
          <p:cNvPr id="8638" name="Google Shape;8638;p1404"/>
          <p:cNvSpPr/>
          <p:nvPr/>
        </p:nvSpPr>
        <p:spPr>
          <a:xfrm flipH="1" rot="10800000">
            <a:off x="68263" y="4683125"/>
            <a:ext cx="900747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9" name="Google Shape;8639;p1404"/>
          <p:cNvSpPr/>
          <p:nvPr/>
        </p:nvSpPr>
        <p:spPr>
          <a:xfrm>
            <a:off x="68263" y="4649788"/>
            <a:ext cx="900747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0" name="Google Shape;8640;p1404"/>
          <p:cNvSpPr/>
          <p:nvPr/>
        </p:nvSpPr>
        <p:spPr>
          <a:xfrm>
            <a:off x="68263" y="4773613"/>
            <a:ext cx="9007475" cy="476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1" name="Google Shape;8641;p1404"/>
          <p:cNvSpPr txBox="1"/>
          <p:nvPr>
            <p:ph type="title"/>
          </p:nvPr>
        </p:nvSpPr>
        <p:spPr>
          <a:xfrm>
            <a:off x="914400" y="4900550"/>
            <a:ext cx="7315200" cy="522288"/>
          </a:xfrm>
          <a:prstGeom prst="rect">
            <a:avLst/>
          </a:prstGeom>
          <a:noFill/>
          <a:ln>
            <a:noFill/>
          </a:ln>
        </p:spPr>
        <p:txBody>
          <a:bodyPr anchorCtr="0" anchor="ctr" bIns="91425" lIns="91425" spcFirstLastPara="1" rIns="91425" wrap="square" tIns="45700">
            <a:noAutofit/>
          </a:bodyPr>
          <a:lstStyle>
            <a:lvl1pPr lvl="0" algn="l">
              <a:spcBef>
                <a:spcPts val="0"/>
              </a:spcBef>
              <a:spcAft>
                <a:spcPts val="0"/>
              </a:spcAft>
              <a:buClr>
                <a:schemeClr val="dk2"/>
              </a:buClr>
              <a:buSzPts val="2800"/>
              <a:buFont typeface="Libre Franklin"/>
              <a:buNone/>
              <a:defRPr b="0"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2" name="Google Shape;8642;p1404"/>
          <p:cNvSpPr txBox="1"/>
          <p:nvPr>
            <p:ph idx="1" type="body"/>
          </p:nvPr>
        </p:nvSpPr>
        <p:spPr>
          <a:xfrm>
            <a:off x="914400" y="5445825"/>
            <a:ext cx="7315200" cy="68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360"/>
              <a:buFont typeface="Libre Baskerville"/>
              <a:buNone/>
              <a:defRPr sz="1600"/>
            </a:lvl1pPr>
            <a:lvl2pPr indent="-293369" lvl="1" marL="914400" algn="l">
              <a:spcBef>
                <a:spcPts val="375"/>
              </a:spcBef>
              <a:spcAft>
                <a:spcPts val="0"/>
              </a:spcAft>
              <a:buSzPts val="1020"/>
              <a:buChar char="⚫"/>
              <a:defRPr sz="1200"/>
            </a:lvl2pPr>
            <a:lvl3pPr indent="-282575" lvl="2" marL="1371600" algn="l">
              <a:spcBef>
                <a:spcPts val="375"/>
              </a:spcBef>
              <a:spcAft>
                <a:spcPts val="0"/>
              </a:spcAft>
              <a:buSzPts val="850"/>
              <a:buChar char="⚫"/>
              <a:defRPr sz="1000"/>
            </a:lvl3pPr>
            <a:lvl4pPr indent="-274319" lvl="3" marL="1828800" algn="l">
              <a:spcBef>
                <a:spcPts val="375"/>
              </a:spcBef>
              <a:spcAft>
                <a:spcPts val="0"/>
              </a:spcAft>
              <a:buSzPts val="720"/>
              <a:buChar char="⚫"/>
              <a:defRPr sz="900"/>
            </a:lvl4pPr>
            <a:lvl5pPr indent="-285750" lvl="4" marL="2286000" algn="l">
              <a:spcBef>
                <a:spcPts val="375"/>
              </a:spcBef>
              <a:spcAft>
                <a:spcPts val="0"/>
              </a:spcAft>
              <a:buSzPts val="900"/>
              <a:buFont typeface="Libre Baskerville"/>
              <a:buChar char="o"/>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43" name="Google Shape;8643;p1404"/>
          <p:cNvSpPr/>
          <p:nvPr>
            <p:ph idx="2" type="pic"/>
          </p:nvPr>
        </p:nvSpPr>
        <p:spPr>
          <a:xfrm>
            <a:off x="68308" y="66675"/>
            <a:ext cx="9001873" cy="4581525"/>
          </a:xfrm>
          <a:prstGeom prst="round2SameRect">
            <a:avLst>
              <a:gd fmla="val 7101" name="adj1"/>
              <a:gd fmla="val 0" name="adj2"/>
            </a:avLst>
          </a:prstGeom>
          <a:solidFill>
            <a:schemeClr val="lt2"/>
          </a:solidFill>
          <a:ln cap="flat" cmpd="sng" w="9525">
            <a:solidFill>
              <a:schemeClr val="dk1"/>
            </a:solidFill>
            <a:prstDash val="solid"/>
            <a:round/>
            <a:headEnd len="sm" w="sm" type="none"/>
            <a:tailEnd len="sm" w="sm" type="none"/>
          </a:ln>
        </p:spPr>
      </p:sp>
      <p:sp>
        <p:nvSpPr>
          <p:cNvPr id="8644" name="Google Shape;8644;p1404"/>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5" name="Google Shape;8645;p1404"/>
          <p:cNvSpPr txBox="1"/>
          <p:nvPr>
            <p:ph idx="11" type="ftr"/>
          </p:nvPr>
        </p:nvSpPr>
        <p:spPr>
          <a:xfrm>
            <a:off x="914400" y="6172200"/>
            <a:ext cx="38862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6" name="Google Shape;8646;p1404"/>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647" name="Shape 8647"/>
        <p:cNvGrpSpPr/>
        <p:nvPr/>
      </p:nvGrpSpPr>
      <p:grpSpPr>
        <a:xfrm>
          <a:off x="0" y="0"/>
          <a:ext cx="0" cy="0"/>
          <a:chOff x="0" y="0"/>
          <a:chExt cx="0" cy="0"/>
        </a:xfrm>
      </p:grpSpPr>
      <p:sp>
        <p:nvSpPr>
          <p:cNvPr id="8648" name="Google Shape;8648;p140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9" name="Google Shape;8649;p1405"/>
          <p:cNvSpPr txBox="1"/>
          <p:nvPr>
            <p:ph idx="1" type="body"/>
          </p:nvPr>
        </p:nvSpPr>
        <p:spPr>
          <a:xfrm rot="5400000">
            <a:off x="2514600" y="-152400"/>
            <a:ext cx="4572000" cy="77724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0" name="Google Shape;8650;p140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1" name="Google Shape;8651;p140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2" name="Google Shape;8652;p140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653" name="Shape 8653"/>
        <p:cNvGrpSpPr/>
        <p:nvPr/>
      </p:nvGrpSpPr>
      <p:grpSpPr>
        <a:xfrm>
          <a:off x="0" y="0"/>
          <a:ext cx="0" cy="0"/>
          <a:chOff x="0" y="0"/>
          <a:chExt cx="0" cy="0"/>
        </a:xfrm>
      </p:grpSpPr>
      <p:sp>
        <p:nvSpPr>
          <p:cNvPr id="8654" name="Google Shape;8654;p1406"/>
          <p:cNvSpPr txBox="1"/>
          <p:nvPr>
            <p:ph type="title"/>
          </p:nvPr>
        </p:nvSpPr>
        <p:spPr>
          <a:xfrm rot="5400000">
            <a:off x="4709478" y="2194564"/>
            <a:ext cx="5851525" cy="201168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5" name="Google Shape;8655;p1406"/>
          <p:cNvSpPr txBox="1"/>
          <p:nvPr>
            <p:ph idx="1" type="body"/>
          </p:nvPr>
        </p:nvSpPr>
        <p:spPr>
          <a:xfrm rot="5400000">
            <a:off x="769938" y="419103"/>
            <a:ext cx="5851525" cy="55626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6" name="Google Shape;8656;p140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7" name="Google Shape;8657;p140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8" name="Google Shape;8658;p140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666" name="Shape 8666"/>
        <p:cNvGrpSpPr/>
        <p:nvPr/>
      </p:nvGrpSpPr>
      <p:grpSpPr>
        <a:xfrm>
          <a:off x="0" y="0"/>
          <a:ext cx="0" cy="0"/>
          <a:chOff x="0" y="0"/>
          <a:chExt cx="0" cy="0"/>
        </a:xfrm>
      </p:grpSpPr>
      <p:sp>
        <p:nvSpPr>
          <p:cNvPr id="8667" name="Google Shape;8667;p1408"/>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68" name="Google Shape;8668;p1408"/>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69" name="Google Shape;8669;p14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670" name="Shape 8670"/>
        <p:cNvGrpSpPr/>
        <p:nvPr/>
      </p:nvGrpSpPr>
      <p:grpSpPr>
        <a:xfrm>
          <a:off x="0" y="0"/>
          <a:ext cx="0" cy="0"/>
          <a:chOff x="0" y="0"/>
          <a:chExt cx="0" cy="0"/>
        </a:xfrm>
      </p:grpSpPr>
      <p:sp>
        <p:nvSpPr>
          <p:cNvPr id="8671" name="Google Shape;8671;p140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2" name="Google Shape;8672;p140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673" name="Google Shape;8673;p14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674" name="Shape 8674"/>
        <p:cNvGrpSpPr/>
        <p:nvPr/>
      </p:nvGrpSpPr>
      <p:grpSpPr>
        <a:xfrm>
          <a:off x="0" y="0"/>
          <a:ext cx="0" cy="0"/>
          <a:chOff x="0" y="0"/>
          <a:chExt cx="0" cy="0"/>
        </a:xfrm>
      </p:grpSpPr>
      <p:sp>
        <p:nvSpPr>
          <p:cNvPr id="8675" name="Google Shape;8675;p141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6" name="Google Shape;8676;p141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677" name="Google Shape;8677;p14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78" name="Shape 8678"/>
        <p:cNvGrpSpPr/>
        <p:nvPr/>
      </p:nvGrpSpPr>
      <p:grpSpPr>
        <a:xfrm>
          <a:off x="0" y="0"/>
          <a:ext cx="0" cy="0"/>
          <a:chOff x="0" y="0"/>
          <a:chExt cx="0" cy="0"/>
        </a:xfrm>
      </p:grpSpPr>
      <p:sp>
        <p:nvSpPr>
          <p:cNvPr id="8679" name="Google Shape;8679;p1411"/>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0" name="Google Shape;8680;p1411"/>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1" name="Google Shape;8681;p1411"/>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2" name="Google Shape;8682;p14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83" name="Shape 8683"/>
        <p:cNvGrpSpPr/>
        <p:nvPr/>
      </p:nvGrpSpPr>
      <p:grpSpPr>
        <a:xfrm>
          <a:off x="0" y="0"/>
          <a:ext cx="0" cy="0"/>
          <a:chOff x="0" y="0"/>
          <a:chExt cx="0" cy="0"/>
        </a:xfrm>
      </p:grpSpPr>
      <p:sp>
        <p:nvSpPr>
          <p:cNvPr id="8684" name="Google Shape;8684;p141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5" name="Google Shape;8685;p141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6" name="Google Shape;8686;p141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7" name="Google Shape;8687;p141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8" name="Google Shape;8688;p141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9" name="Google Shape;8689;p14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690" name="Shape 8690"/>
        <p:cNvGrpSpPr/>
        <p:nvPr/>
      </p:nvGrpSpPr>
      <p:grpSpPr>
        <a:xfrm>
          <a:off x="0" y="0"/>
          <a:ext cx="0" cy="0"/>
          <a:chOff x="0" y="0"/>
          <a:chExt cx="0" cy="0"/>
        </a:xfrm>
      </p:grpSpPr>
      <p:sp>
        <p:nvSpPr>
          <p:cNvPr id="8691" name="Google Shape;8691;p1413"/>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2" name="Google Shape;8692;p14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693" name="Shape 8693"/>
        <p:cNvGrpSpPr/>
        <p:nvPr/>
      </p:nvGrpSpPr>
      <p:grpSpPr>
        <a:xfrm>
          <a:off x="0" y="0"/>
          <a:ext cx="0" cy="0"/>
          <a:chOff x="0" y="0"/>
          <a:chExt cx="0" cy="0"/>
        </a:xfrm>
      </p:grpSpPr>
      <p:sp>
        <p:nvSpPr>
          <p:cNvPr id="8694" name="Google Shape;8694;p14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95" name="Shape 95"/>
        <p:cNvGrpSpPr/>
        <p:nvPr/>
      </p:nvGrpSpPr>
      <p:grpSpPr>
        <a:xfrm>
          <a:off x="0" y="0"/>
          <a:ext cx="0" cy="0"/>
          <a:chOff x="0" y="0"/>
          <a:chExt cx="0" cy="0"/>
        </a:xfrm>
      </p:grpSpPr>
      <p:sp>
        <p:nvSpPr>
          <p:cNvPr id="96" name="Google Shape;96;p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 name="Google Shape;97;p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98" name="Google Shape;98;p1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1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971" name="Shape 971"/>
        <p:cNvGrpSpPr/>
        <p:nvPr/>
      </p:nvGrpSpPr>
      <p:grpSpPr>
        <a:xfrm>
          <a:off x="0" y="0"/>
          <a:ext cx="0" cy="0"/>
          <a:chOff x="0" y="0"/>
          <a:chExt cx="0" cy="0"/>
        </a:xfrm>
      </p:grpSpPr>
      <p:sp>
        <p:nvSpPr>
          <p:cNvPr id="972" name="Google Shape;972;p1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3" name="Google Shape;973;p1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35280" lvl="2" marL="1371600" algn="l">
              <a:spcBef>
                <a:spcPts val="480"/>
              </a:spcBef>
              <a:spcAft>
                <a:spcPts val="0"/>
              </a:spcAft>
              <a:buSzPts val="1680"/>
              <a:buChar char="■"/>
              <a:defRPr sz="2400"/>
            </a:lvl3pPr>
            <a:lvl4pPr indent="-317500" lvl="3" marL="1828800" algn="l">
              <a:spcBef>
                <a:spcPts val="400"/>
              </a:spcBef>
              <a:spcAft>
                <a:spcPts val="0"/>
              </a:spcAft>
              <a:buSzPts val="14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974" name="Google Shape;974;p1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75" name="Google Shape;975;p141"/>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6" name="Google Shape;976;p141"/>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7" name="Google Shape;977;p141"/>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695" name="Shape 8695"/>
        <p:cNvGrpSpPr/>
        <p:nvPr/>
      </p:nvGrpSpPr>
      <p:grpSpPr>
        <a:xfrm>
          <a:off x="0" y="0"/>
          <a:ext cx="0" cy="0"/>
          <a:chOff x="0" y="0"/>
          <a:chExt cx="0" cy="0"/>
        </a:xfrm>
      </p:grpSpPr>
      <p:sp>
        <p:nvSpPr>
          <p:cNvPr id="8696" name="Google Shape;8696;p141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7" name="Google Shape;8697;p141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698" name="Google Shape;8698;p141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699" name="Google Shape;8699;p14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00" name="Shape 8700"/>
        <p:cNvGrpSpPr/>
        <p:nvPr/>
      </p:nvGrpSpPr>
      <p:grpSpPr>
        <a:xfrm>
          <a:off x="0" y="0"/>
          <a:ext cx="0" cy="0"/>
          <a:chOff x="0" y="0"/>
          <a:chExt cx="0" cy="0"/>
        </a:xfrm>
      </p:grpSpPr>
      <p:sp>
        <p:nvSpPr>
          <p:cNvPr id="8701" name="Google Shape;8701;p14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2" name="Google Shape;8702;p1416"/>
          <p:cNvSpPr/>
          <p:nvPr>
            <p:ph idx="2" type="pic"/>
          </p:nvPr>
        </p:nvSpPr>
        <p:spPr>
          <a:xfrm>
            <a:off x="3887788" y="987425"/>
            <a:ext cx="4629150" cy="4873625"/>
          </a:xfrm>
          <a:prstGeom prst="rect">
            <a:avLst/>
          </a:prstGeom>
          <a:noFill/>
          <a:ln>
            <a:noFill/>
          </a:ln>
        </p:spPr>
      </p:sp>
      <p:sp>
        <p:nvSpPr>
          <p:cNvPr id="8703" name="Google Shape;8703;p141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04" name="Google Shape;8704;p14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05" name="Shape 8705"/>
        <p:cNvGrpSpPr/>
        <p:nvPr/>
      </p:nvGrpSpPr>
      <p:grpSpPr>
        <a:xfrm>
          <a:off x="0" y="0"/>
          <a:ext cx="0" cy="0"/>
          <a:chOff x="0" y="0"/>
          <a:chExt cx="0" cy="0"/>
        </a:xfrm>
      </p:grpSpPr>
      <p:sp>
        <p:nvSpPr>
          <p:cNvPr id="8706" name="Google Shape;8706;p141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7" name="Google Shape;8707;p1417"/>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08" name="Google Shape;8708;p14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09" name="Shape 8709"/>
        <p:cNvGrpSpPr/>
        <p:nvPr/>
      </p:nvGrpSpPr>
      <p:grpSpPr>
        <a:xfrm>
          <a:off x="0" y="0"/>
          <a:ext cx="0" cy="0"/>
          <a:chOff x="0" y="0"/>
          <a:chExt cx="0" cy="0"/>
        </a:xfrm>
      </p:grpSpPr>
      <p:sp>
        <p:nvSpPr>
          <p:cNvPr id="8710" name="Google Shape;8710;p1418"/>
          <p:cNvSpPr txBox="1"/>
          <p:nvPr>
            <p:ph type="title"/>
          </p:nvPr>
        </p:nvSpPr>
        <p:spPr>
          <a:xfrm rot="5400000">
            <a:off x="4552950" y="2190750"/>
            <a:ext cx="5867400" cy="19431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11" name="Google Shape;8711;p1418"/>
          <p:cNvSpPr txBox="1"/>
          <p:nvPr>
            <p:ph idx="1" type="body"/>
          </p:nvPr>
        </p:nvSpPr>
        <p:spPr>
          <a:xfrm rot="5400000">
            <a:off x="590550" y="323850"/>
            <a:ext cx="5867400" cy="56769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12" name="Google Shape;8712;p1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719" name="Shape 8719"/>
        <p:cNvGrpSpPr/>
        <p:nvPr/>
      </p:nvGrpSpPr>
      <p:grpSpPr>
        <a:xfrm>
          <a:off x="0" y="0"/>
          <a:ext cx="0" cy="0"/>
          <a:chOff x="0" y="0"/>
          <a:chExt cx="0" cy="0"/>
        </a:xfrm>
      </p:grpSpPr>
      <p:sp>
        <p:nvSpPr>
          <p:cNvPr id="8720" name="Google Shape;8720;p1420"/>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1" name="Google Shape;8721;p1420"/>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22" name="Google Shape;8722;p1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723" name="Shape 8723"/>
        <p:cNvGrpSpPr/>
        <p:nvPr/>
      </p:nvGrpSpPr>
      <p:grpSpPr>
        <a:xfrm>
          <a:off x="0" y="0"/>
          <a:ext cx="0" cy="0"/>
          <a:chOff x="0" y="0"/>
          <a:chExt cx="0" cy="0"/>
        </a:xfrm>
      </p:grpSpPr>
      <p:sp>
        <p:nvSpPr>
          <p:cNvPr id="8724" name="Google Shape;8724;p142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5" name="Google Shape;8725;p142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990033"/>
              </a:buClr>
              <a:buSzPts val="2400"/>
              <a:buNone/>
              <a:defRPr sz="2400"/>
            </a:lvl1pPr>
            <a:lvl2pPr lvl="1" algn="ctr">
              <a:spcBef>
                <a:spcPts val="400"/>
              </a:spcBef>
              <a:spcAft>
                <a:spcPts val="0"/>
              </a:spcAft>
              <a:buClr>
                <a:schemeClr val="accent2"/>
              </a:buClr>
              <a:buSzPts val="2000"/>
              <a:buFont typeface="Arial"/>
              <a:buNone/>
              <a:defRPr sz="2000"/>
            </a:lvl2pPr>
            <a:lvl3pPr lvl="2" algn="ctr">
              <a:spcBef>
                <a:spcPts val="360"/>
              </a:spcBef>
              <a:spcAft>
                <a:spcPts val="0"/>
              </a:spcAft>
              <a:buClr>
                <a:schemeClr val="dk1"/>
              </a:buClr>
              <a:buSzPts val="1800"/>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726" name="Google Shape;8726;p1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727" name="Shape 8727"/>
        <p:cNvGrpSpPr/>
        <p:nvPr/>
      </p:nvGrpSpPr>
      <p:grpSpPr>
        <a:xfrm>
          <a:off x="0" y="0"/>
          <a:ext cx="0" cy="0"/>
          <a:chOff x="0" y="0"/>
          <a:chExt cx="0" cy="0"/>
        </a:xfrm>
      </p:grpSpPr>
      <p:sp>
        <p:nvSpPr>
          <p:cNvPr id="8728" name="Google Shape;8728;p142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9" name="Google Shape;8729;p142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990033"/>
              </a:buClr>
              <a:buSzPts val="2400"/>
              <a:buNone/>
              <a:defRPr sz="2400"/>
            </a:lvl1pPr>
            <a:lvl2pPr indent="-228600" lvl="1" marL="914400" algn="l">
              <a:spcBef>
                <a:spcPts val="400"/>
              </a:spcBef>
              <a:spcAft>
                <a:spcPts val="0"/>
              </a:spcAft>
              <a:buClr>
                <a:schemeClr val="accent2"/>
              </a:buClr>
              <a:buSzPts val="2000"/>
              <a:buFont typeface="Arial"/>
              <a:buNone/>
              <a:defRPr sz="2000"/>
            </a:lvl2pPr>
            <a:lvl3pPr indent="-228600" lvl="2" marL="1371600" algn="l">
              <a:spcBef>
                <a:spcPts val="360"/>
              </a:spcBef>
              <a:spcAft>
                <a:spcPts val="0"/>
              </a:spcAft>
              <a:buClr>
                <a:schemeClr val="dk1"/>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730" name="Google Shape;8730;p1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731" name="Shape 8731"/>
        <p:cNvGrpSpPr/>
        <p:nvPr/>
      </p:nvGrpSpPr>
      <p:grpSpPr>
        <a:xfrm>
          <a:off x="0" y="0"/>
          <a:ext cx="0" cy="0"/>
          <a:chOff x="0" y="0"/>
          <a:chExt cx="0" cy="0"/>
        </a:xfrm>
      </p:grpSpPr>
      <p:sp>
        <p:nvSpPr>
          <p:cNvPr id="8732" name="Google Shape;8732;p1423"/>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3" name="Google Shape;8733;p1423"/>
          <p:cNvSpPr txBox="1"/>
          <p:nvPr>
            <p:ph idx="1" type="body"/>
          </p:nvPr>
        </p:nvSpPr>
        <p:spPr>
          <a:xfrm>
            <a:off x="457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4" name="Google Shape;8734;p1423"/>
          <p:cNvSpPr txBox="1"/>
          <p:nvPr>
            <p:ph idx="2" type="body"/>
          </p:nvPr>
        </p:nvSpPr>
        <p:spPr>
          <a:xfrm>
            <a:off x="4648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5" name="Google Shape;8735;p1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736" name="Shape 8736"/>
        <p:cNvGrpSpPr/>
        <p:nvPr/>
      </p:nvGrpSpPr>
      <p:grpSpPr>
        <a:xfrm>
          <a:off x="0" y="0"/>
          <a:ext cx="0" cy="0"/>
          <a:chOff x="0" y="0"/>
          <a:chExt cx="0" cy="0"/>
        </a:xfrm>
      </p:grpSpPr>
      <p:sp>
        <p:nvSpPr>
          <p:cNvPr id="8737" name="Google Shape;8737;p142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8" name="Google Shape;8738;p142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39" name="Google Shape;8739;p142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0" name="Google Shape;8740;p142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41" name="Google Shape;8741;p142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2" name="Google Shape;8742;p1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43" name="Shape 8743"/>
        <p:cNvGrpSpPr/>
        <p:nvPr/>
      </p:nvGrpSpPr>
      <p:grpSpPr>
        <a:xfrm>
          <a:off x="0" y="0"/>
          <a:ext cx="0" cy="0"/>
          <a:chOff x="0" y="0"/>
          <a:chExt cx="0" cy="0"/>
        </a:xfrm>
      </p:grpSpPr>
      <p:sp>
        <p:nvSpPr>
          <p:cNvPr id="8744" name="Google Shape;8744;p1425"/>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45" name="Google Shape;8745;p1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978" name="Shape 978"/>
        <p:cNvGrpSpPr/>
        <p:nvPr/>
      </p:nvGrpSpPr>
      <p:grpSpPr>
        <a:xfrm>
          <a:off x="0" y="0"/>
          <a:ext cx="0" cy="0"/>
          <a:chOff x="0" y="0"/>
          <a:chExt cx="0" cy="0"/>
        </a:xfrm>
      </p:grpSpPr>
      <p:sp>
        <p:nvSpPr>
          <p:cNvPr id="979" name="Google Shape;979;p1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0" name="Google Shape;980;p142"/>
          <p:cNvSpPr/>
          <p:nvPr>
            <p:ph idx="2" type="pic"/>
          </p:nvPr>
        </p:nvSpPr>
        <p:spPr>
          <a:xfrm>
            <a:off x="3887788" y="987425"/>
            <a:ext cx="4629150" cy="4873625"/>
          </a:xfrm>
          <a:prstGeom prst="rect">
            <a:avLst/>
          </a:prstGeom>
          <a:noFill/>
          <a:ln>
            <a:noFill/>
          </a:ln>
        </p:spPr>
      </p:sp>
      <p:sp>
        <p:nvSpPr>
          <p:cNvPr id="981" name="Google Shape;981;p1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82" name="Google Shape;982;p14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3" name="Google Shape;983;p14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84" name="Google Shape;984;p14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46" name="Shape 8746"/>
        <p:cNvGrpSpPr/>
        <p:nvPr/>
      </p:nvGrpSpPr>
      <p:grpSpPr>
        <a:xfrm>
          <a:off x="0" y="0"/>
          <a:ext cx="0" cy="0"/>
          <a:chOff x="0" y="0"/>
          <a:chExt cx="0" cy="0"/>
        </a:xfrm>
      </p:grpSpPr>
      <p:sp>
        <p:nvSpPr>
          <p:cNvPr id="8747" name="Google Shape;8747;p1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8" name="Shape 8748"/>
        <p:cNvGrpSpPr/>
        <p:nvPr/>
      </p:nvGrpSpPr>
      <p:grpSpPr>
        <a:xfrm>
          <a:off x="0" y="0"/>
          <a:ext cx="0" cy="0"/>
          <a:chOff x="0" y="0"/>
          <a:chExt cx="0" cy="0"/>
        </a:xfrm>
      </p:grpSpPr>
      <p:sp>
        <p:nvSpPr>
          <p:cNvPr id="8749" name="Google Shape;8749;p1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0" name="Google Shape;8750;p142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990033"/>
              </a:buClr>
              <a:buSzPts val="3200"/>
              <a:buChar char="▪"/>
              <a:defRPr sz="3200"/>
            </a:lvl1pPr>
            <a:lvl2pPr indent="-406400" lvl="1" marL="914400" algn="l">
              <a:spcBef>
                <a:spcPts val="560"/>
              </a:spcBef>
              <a:spcAft>
                <a:spcPts val="0"/>
              </a:spcAft>
              <a:buClr>
                <a:schemeClr val="accent2"/>
              </a:buClr>
              <a:buSzPts val="2800"/>
              <a:buFont typeface="Arial"/>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51" name="Google Shape;8751;p142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2" name="Google Shape;8752;p1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53" name="Shape 8753"/>
        <p:cNvGrpSpPr/>
        <p:nvPr/>
      </p:nvGrpSpPr>
      <p:grpSpPr>
        <a:xfrm>
          <a:off x="0" y="0"/>
          <a:ext cx="0" cy="0"/>
          <a:chOff x="0" y="0"/>
          <a:chExt cx="0" cy="0"/>
        </a:xfrm>
      </p:grpSpPr>
      <p:sp>
        <p:nvSpPr>
          <p:cNvPr id="8754" name="Google Shape;8754;p142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5" name="Google Shape;8755;p1428"/>
          <p:cNvSpPr/>
          <p:nvPr>
            <p:ph idx="2" type="pic"/>
          </p:nvPr>
        </p:nvSpPr>
        <p:spPr>
          <a:xfrm>
            <a:off x="3887788" y="987425"/>
            <a:ext cx="4629150" cy="4873625"/>
          </a:xfrm>
          <a:prstGeom prst="rect">
            <a:avLst/>
          </a:prstGeom>
          <a:noFill/>
          <a:ln>
            <a:noFill/>
          </a:ln>
        </p:spPr>
      </p:sp>
      <p:sp>
        <p:nvSpPr>
          <p:cNvPr id="8756" name="Google Shape;8756;p142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7" name="Google Shape;8757;p1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58" name="Shape 8758"/>
        <p:cNvGrpSpPr/>
        <p:nvPr/>
      </p:nvGrpSpPr>
      <p:grpSpPr>
        <a:xfrm>
          <a:off x="0" y="0"/>
          <a:ext cx="0" cy="0"/>
          <a:chOff x="0" y="0"/>
          <a:chExt cx="0" cy="0"/>
        </a:xfrm>
      </p:grpSpPr>
      <p:sp>
        <p:nvSpPr>
          <p:cNvPr id="8759" name="Google Shape;8759;p142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0" name="Google Shape;8760;p1429"/>
          <p:cNvSpPr txBox="1"/>
          <p:nvPr>
            <p:ph idx="1" type="body"/>
          </p:nvPr>
        </p:nvSpPr>
        <p:spPr>
          <a:xfrm rot="5400000">
            <a:off x="2156619" y="-404018"/>
            <a:ext cx="48307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1" name="Google Shape;8761;p1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62" name="Shape 8762"/>
        <p:cNvGrpSpPr/>
        <p:nvPr/>
      </p:nvGrpSpPr>
      <p:grpSpPr>
        <a:xfrm>
          <a:off x="0" y="0"/>
          <a:ext cx="0" cy="0"/>
          <a:chOff x="0" y="0"/>
          <a:chExt cx="0" cy="0"/>
        </a:xfrm>
      </p:grpSpPr>
      <p:sp>
        <p:nvSpPr>
          <p:cNvPr id="8763" name="Google Shape;8763;p1430"/>
          <p:cNvSpPr txBox="1"/>
          <p:nvPr>
            <p:ph type="title"/>
          </p:nvPr>
        </p:nvSpPr>
        <p:spPr>
          <a:xfrm rot="5400000">
            <a:off x="4556919" y="1996281"/>
            <a:ext cx="6202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4" name="Google Shape;8764;p1430"/>
          <p:cNvSpPr txBox="1"/>
          <p:nvPr>
            <p:ph idx="1" type="body"/>
          </p:nvPr>
        </p:nvSpPr>
        <p:spPr>
          <a:xfrm rot="5400000">
            <a:off x="365919" y="15081"/>
            <a:ext cx="6202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5" name="Google Shape;8765;p1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985" name="Shape 985"/>
        <p:cNvGrpSpPr/>
        <p:nvPr/>
      </p:nvGrpSpPr>
      <p:grpSpPr>
        <a:xfrm>
          <a:off x="0" y="0"/>
          <a:ext cx="0" cy="0"/>
          <a:chOff x="0" y="0"/>
          <a:chExt cx="0" cy="0"/>
        </a:xfrm>
      </p:grpSpPr>
      <p:sp>
        <p:nvSpPr>
          <p:cNvPr id="986" name="Google Shape;986;p14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7" name="Google Shape;987;p14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88" name="Google Shape;988;p14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9" name="Google Shape;989;p14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0" name="Google Shape;990;p14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991" name="Shape 991"/>
        <p:cNvGrpSpPr/>
        <p:nvPr/>
      </p:nvGrpSpPr>
      <p:grpSpPr>
        <a:xfrm>
          <a:off x="0" y="0"/>
          <a:ext cx="0" cy="0"/>
          <a:chOff x="0" y="0"/>
          <a:chExt cx="0" cy="0"/>
        </a:xfrm>
      </p:grpSpPr>
      <p:sp>
        <p:nvSpPr>
          <p:cNvPr id="992" name="Google Shape;992;p14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3" name="Google Shape;993;p14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94" name="Google Shape;994;p144"/>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5" name="Google Shape;995;p144"/>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6" name="Google Shape;996;p144"/>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997" name="Shape 997"/>
        <p:cNvGrpSpPr/>
        <p:nvPr/>
      </p:nvGrpSpPr>
      <p:grpSpPr>
        <a:xfrm>
          <a:off x="0" y="0"/>
          <a:ext cx="0" cy="0"/>
          <a:chOff x="0" y="0"/>
          <a:chExt cx="0" cy="0"/>
        </a:xfrm>
      </p:grpSpPr>
      <p:sp>
        <p:nvSpPr>
          <p:cNvPr id="998" name="Google Shape;998;p1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9" name="Google Shape;999;p145"/>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lvl="1"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lvl="2"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lvl="3"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lvl="4"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
        <p:nvSpPr>
          <p:cNvPr id="1000" name="Google Shape;1000;p14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1" name="Google Shape;1001;p14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02" name="Google Shape;1002;p14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1003" name="Shape 1003"/>
        <p:cNvGrpSpPr/>
        <p:nvPr/>
      </p:nvGrpSpPr>
      <p:grpSpPr>
        <a:xfrm>
          <a:off x="0" y="0"/>
          <a:ext cx="0" cy="0"/>
          <a:chOff x="0" y="0"/>
          <a:chExt cx="0" cy="0"/>
        </a:xfrm>
      </p:grpSpPr>
      <p:sp>
        <p:nvSpPr>
          <p:cNvPr id="1004" name="Google Shape;1004;p1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05" name="Google Shape;1005;p146"/>
          <p:cNvSpPr txBox="1"/>
          <p:nvPr>
            <p:ph idx="1" type="body"/>
          </p:nvPr>
        </p:nvSpPr>
        <p:spPr>
          <a:xfrm>
            <a:off x="457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6" name="Google Shape;1006;p146"/>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7" name="Google Shape;1007;p146"/>
          <p:cNvSpPr txBox="1"/>
          <p:nvPr>
            <p:ph idx="3" type="body"/>
          </p:nvPr>
        </p:nvSpPr>
        <p:spPr>
          <a:xfrm>
            <a:off x="457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8" name="Google Shape;1008;p146"/>
          <p:cNvSpPr txBox="1"/>
          <p:nvPr>
            <p:ph idx="4"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9" name="Google Shape;1009;p14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0" name="Google Shape;1010;p14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11" name="Google Shape;1011;p14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018" name="Shape 1018"/>
        <p:cNvGrpSpPr/>
        <p:nvPr/>
      </p:nvGrpSpPr>
      <p:grpSpPr>
        <a:xfrm>
          <a:off x="0" y="0"/>
          <a:ext cx="0" cy="0"/>
          <a:chOff x="0" y="0"/>
          <a:chExt cx="0" cy="0"/>
        </a:xfrm>
      </p:grpSpPr>
      <p:sp>
        <p:nvSpPr>
          <p:cNvPr id="1019" name="Google Shape;1019;p14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0" name="Google Shape;1020;p1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1" name="Google Shape;1021;p1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022" name="Shape 1022"/>
        <p:cNvGrpSpPr/>
        <p:nvPr/>
      </p:nvGrpSpPr>
      <p:grpSpPr>
        <a:xfrm>
          <a:off x="0" y="0"/>
          <a:ext cx="0" cy="0"/>
          <a:chOff x="0" y="0"/>
          <a:chExt cx="0" cy="0"/>
        </a:xfrm>
      </p:grpSpPr>
      <p:sp>
        <p:nvSpPr>
          <p:cNvPr id="1023" name="Google Shape;1023;p14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4" name="Google Shape;1024;p14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025" name="Google Shape;1025;p14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6" name="Google Shape;1026;p1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7" name="Google Shape;1027;p1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28" name="Shape 1028"/>
        <p:cNvGrpSpPr/>
        <p:nvPr/>
      </p:nvGrpSpPr>
      <p:grpSpPr>
        <a:xfrm>
          <a:off x="0" y="0"/>
          <a:ext cx="0" cy="0"/>
          <a:chOff x="0" y="0"/>
          <a:chExt cx="0" cy="0"/>
        </a:xfrm>
      </p:grpSpPr>
      <p:sp>
        <p:nvSpPr>
          <p:cNvPr id="1029" name="Google Shape;1029;p15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0" name="Google Shape;1030;p15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1" name="Google Shape;1031;p15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2" name="Google Shape;1032;p1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3" name="Google Shape;1033;p1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34" name="Shape 1034"/>
        <p:cNvGrpSpPr/>
        <p:nvPr/>
      </p:nvGrpSpPr>
      <p:grpSpPr>
        <a:xfrm>
          <a:off x="0" y="0"/>
          <a:ext cx="0" cy="0"/>
          <a:chOff x="0" y="0"/>
          <a:chExt cx="0" cy="0"/>
        </a:xfrm>
      </p:grpSpPr>
      <p:sp>
        <p:nvSpPr>
          <p:cNvPr id="1035" name="Google Shape;1035;p15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6" name="Google Shape;1036;p15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37" name="Google Shape;1037;p15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8" name="Google Shape;1038;p1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9" name="Google Shape;1039;p1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0" name="Shape 100"/>
        <p:cNvGrpSpPr/>
        <p:nvPr/>
      </p:nvGrpSpPr>
      <p:grpSpPr>
        <a:xfrm>
          <a:off x="0" y="0"/>
          <a:ext cx="0" cy="0"/>
          <a:chOff x="0" y="0"/>
          <a:chExt cx="0" cy="0"/>
        </a:xfrm>
      </p:grpSpPr>
      <p:sp>
        <p:nvSpPr>
          <p:cNvPr id="101" name="Google Shape;101;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 name="Google Shape;102;p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 name="Google Shape;103;p16"/>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16"/>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040" name="Shape 1040"/>
        <p:cNvGrpSpPr/>
        <p:nvPr/>
      </p:nvGrpSpPr>
      <p:grpSpPr>
        <a:xfrm>
          <a:off x="0" y="0"/>
          <a:ext cx="0" cy="0"/>
          <a:chOff x="0" y="0"/>
          <a:chExt cx="0" cy="0"/>
        </a:xfrm>
      </p:grpSpPr>
      <p:sp>
        <p:nvSpPr>
          <p:cNvPr id="1041" name="Google Shape;1041;p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2" name="Google Shape;1042;p15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3" name="Google Shape;1043;p15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4" name="Google Shape;1044;p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5" name="Google Shape;1045;p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6" name="Google Shape;1046;p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047" name="Shape 1047"/>
        <p:cNvGrpSpPr/>
        <p:nvPr/>
      </p:nvGrpSpPr>
      <p:grpSpPr>
        <a:xfrm>
          <a:off x="0" y="0"/>
          <a:ext cx="0" cy="0"/>
          <a:chOff x="0" y="0"/>
          <a:chExt cx="0" cy="0"/>
        </a:xfrm>
      </p:grpSpPr>
      <p:sp>
        <p:nvSpPr>
          <p:cNvPr id="1048" name="Google Shape;1048;p15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9" name="Google Shape;1049;p15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0" name="Google Shape;1050;p15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1" name="Google Shape;1051;p15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2" name="Google Shape;1052;p15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3" name="Google Shape;1053;p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4" name="Google Shape;1054;p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5" name="Google Shape;1055;p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056" name="Shape 1056"/>
        <p:cNvGrpSpPr/>
        <p:nvPr/>
      </p:nvGrpSpPr>
      <p:grpSpPr>
        <a:xfrm>
          <a:off x="0" y="0"/>
          <a:ext cx="0" cy="0"/>
          <a:chOff x="0" y="0"/>
          <a:chExt cx="0" cy="0"/>
        </a:xfrm>
      </p:grpSpPr>
      <p:sp>
        <p:nvSpPr>
          <p:cNvPr id="1057" name="Google Shape;1057;p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58" name="Google Shape;1058;p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9" name="Google Shape;1059;p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0" name="Google Shape;1060;p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061" name="Shape 1061"/>
        <p:cNvGrpSpPr/>
        <p:nvPr/>
      </p:nvGrpSpPr>
      <p:grpSpPr>
        <a:xfrm>
          <a:off x="0" y="0"/>
          <a:ext cx="0" cy="0"/>
          <a:chOff x="0" y="0"/>
          <a:chExt cx="0" cy="0"/>
        </a:xfrm>
      </p:grpSpPr>
      <p:sp>
        <p:nvSpPr>
          <p:cNvPr id="1062" name="Google Shape;1062;p15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63" name="Google Shape;1063;p15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064" name="Google Shape;1064;p15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65" name="Google Shape;1065;p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6" name="Google Shape;1066;p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7" name="Google Shape;1067;p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068" name="Shape 1068"/>
        <p:cNvGrpSpPr/>
        <p:nvPr/>
      </p:nvGrpSpPr>
      <p:grpSpPr>
        <a:xfrm>
          <a:off x="0" y="0"/>
          <a:ext cx="0" cy="0"/>
          <a:chOff x="0" y="0"/>
          <a:chExt cx="0" cy="0"/>
        </a:xfrm>
      </p:grpSpPr>
      <p:sp>
        <p:nvSpPr>
          <p:cNvPr id="1069" name="Google Shape;1069;p15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0" name="Google Shape;1070;p156"/>
          <p:cNvSpPr/>
          <p:nvPr>
            <p:ph idx="2" type="pic"/>
          </p:nvPr>
        </p:nvSpPr>
        <p:spPr>
          <a:xfrm>
            <a:off x="3887788" y="987425"/>
            <a:ext cx="4629150" cy="4873625"/>
          </a:xfrm>
          <a:prstGeom prst="rect">
            <a:avLst/>
          </a:prstGeom>
          <a:noFill/>
          <a:ln>
            <a:noFill/>
          </a:ln>
        </p:spPr>
      </p:sp>
      <p:sp>
        <p:nvSpPr>
          <p:cNvPr id="1071" name="Google Shape;1071;p15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72" name="Google Shape;1072;p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3" name="Google Shape;1073;p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4" name="Google Shape;1074;p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075" name="Shape 1075"/>
        <p:cNvGrpSpPr/>
        <p:nvPr/>
      </p:nvGrpSpPr>
      <p:grpSpPr>
        <a:xfrm>
          <a:off x="0" y="0"/>
          <a:ext cx="0" cy="0"/>
          <a:chOff x="0" y="0"/>
          <a:chExt cx="0" cy="0"/>
        </a:xfrm>
      </p:grpSpPr>
      <p:sp>
        <p:nvSpPr>
          <p:cNvPr id="1076" name="Google Shape;1076;p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7" name="Google Shape;1077;p157"/>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78" name="Google Shape;1078;p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9" name="Google Shape;1079;p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0" name="Google Shape;1080;p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081" name="Shape 1081"/>
        <p:cNvGrpSpPr/>
        <p:nvPr/>
      </p:nvGrpSpPr>
      <p:grpSpPr>
        <a:xfrm>
          <a:off x="0" y="0"/>
          <a:ext cx="0" cy="0"/>
          <a:chOff x="0" y="0"/>
          <a:chExt cx="0" cy="0"/>
        </a:xfrm>
      </p:grpSpPr>
      <p:sp>
        <p:nvSpPr>
          <p:cNvPr id="1082" name="Google Shape;1082;p158"/>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3" name="Google Shape;1083;p158"/>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84" name="Google Shape;1084;p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5" name="Google Shape;1085;p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6" name="Google Shape;1086;p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087" name="Shape 1087"/>
        <p:cNvGrpSpPr/>
        <p:nvPr/>
      </p:nvGrpSpPr>
      <p:grpSpPr>
        <a:xfrm>
          <a:off x="0" y="0"/>
          <a:ext cx="0" cy="0"/>
          <a:chOff x="0" y="0"/>
          <a:chExt cx="0" cy="0"/>
        </a:xfrm>
      </p:grpSpPr>
      <p:sp>
        <p:nvSpPr>
          <p:cNvPr id="1088" name="Google Shape;1088;p15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9" name="Google Shape;1089;p15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0" name="Google Shape;1090;p159"/>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1" name="Google Shape;1091;p159"/>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2" name="Google Shape;1092;p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3" name="Google Shape;1093;p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4" name="Google Shape;1094;p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095" name="Shape 1095"/>
        <p:cNvGrpSpPr/>
        <p:nvPr/>
      </p:nvGrpSpPr>
      <p:grpSpPr>
        <a:xfrm>
          <a:off x="0" y="0"/>
          <a:ext cx="0" cy="0"/>
          <a:chOff x="0" y="0"/>
          <a:chExt cx="0" cy="0"/>
        </a:xfrm>
      </p:grpSpPr>
      <p:sp>
        <p:nvSpPr>
          <p:cNvPr id="1096" name="Google Shape;1096;p16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97" name="Google Shape;1097;p160"/>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8" name="Google Shape;1098;p160"/>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9" name="Google Shape;1099;p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0" name="Google Shape;1100;p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1" name="Google Shape;1101;p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1102" name="Shape 1102"/>
        <p:cNvGrpSpPr/>
        <p:nvPr/>
      </p:nvGrpSpPr>
      <p:grpSpPr>
        <a:xfrm>
          <a:off x="0" y="0"/>
          <a:ext cx="0" cy="0"/>
          <a:chOff x="0" y="0"/>
          <a:chExt cx="0" cy="0"/>
        </a:xfrm>
      </p:grpSpPr>
      <p:sp>
        <p:nvSpPr>
          <p:cNvPr id="1103" name="Google Shape;1103;p1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04" name="Google Shape;1104;p161"/>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05" name="Google Shape;1105;p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6" name="Google Shape;1106;p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7" name="Google Shape;1107;p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5" name="Shape 105"/>
        <p:cNvGrpSpPr/>
        <p:nvPr/>
      </p:nvGrpSpPr>
      <p:grpSpPr>
        <a:xfrm>
          <a:off x="0" y="0"/>
          <a:ext cx="0" cy="0"/>
          <a:chOff x="0" y="0"/>
          <a:chExt cx="0" cy="0"/>
        </a:xfrm>
      </p:grpSpPr>
      <p:sp>
        <p:nvSpPr>
          <p:cNvPr id="106" name="Google Shape;106;p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 name="Google Shape;107;p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8" name="Google Shape;108;p17"/>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17"/>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1108" name="Shape 1108"/>
        <p:cNvGrpSpPr/>
        <p:nvPr/>
      </p:nvGrpSpPr>
      <p:grpSpPr>
        <a:xfrm>
          <a:off x="0" y="0"/>
          <a:ext cx="0" cy="0"/>
          <a:chOff x="0" y="0"/>
          <a:chExt cx="0" cy="0"/>
        </a:xfrm>
      </p:grpSpPr>
      <p:sp>
        <p:nvSpPr>
          <p:cNvPr id="1109" name="Google Shape;1109;p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10" name="Google Shape;1110;p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1" name="Google Shape;1111;p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2" name="Google Shape;1112;p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19" name="Shape 1119"/>
        <p:cNvGrpSpPr/>
        <p:nvPr/>
      </p:nvGrpSpPr>
      <p:grpSpPr>
        <a:xfrm>
          <a:off x="0" y="0"/>
          <a:ext cx="0" cy="0"/>
          <a:chOff x="0" y="0"/>
          <a:chExt cx="0" cy="0"/>
        </a:xfrm>
      </p:grpSpPr>
      <p:sp>
        <p:nvSpPr>
          <p:cNvPr id="1120" name="Google Shape;1120;p1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1" name="Google Shape;1121;p16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2" name="Google Shape;1122;p16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3" name="Google Shape;1123;p1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4" name="Google Shape;1124;p16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5" name="Google Shape;1125;p16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126" name="Shape 1126"/>
        <p:cNvGrpSpPr/>
        <p:nvPr/>
      </p:nvGrpSpPr>
      <p:grpSpPr>
        <a:xfrm>
          <a:off x="0" y="0"/>
          <a:ext cx="0" cy="0"/>
          <a:chOff x="0" y="0"/>
          <a:chExt cx="0" cy="0"/>
        </a:xfrm>
      </p:grpSpPr>
      <p:sp>
        <p:nvSpPr>
          <p:cNvPr id="1127" name="Google Shape;1127;p1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8" name="Google Shape;1128;p16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9" name="Google Shape;1129;p16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130" name="Shape 1130"/>
        <p:cNvGrpSpPr/>
        <p:nvPr/>
      </p:nvGrpSpPr>
      <p:grpSpPr>
        <a:xfrm>
          <a:off x="0" y="0"/>
          <a:ext cx="0" cy="0"/>
          <a:chOff x="0" y="0"/>
          <a:chExt cx="0" cy="0"/>
        </a:xfrm>
      </p:grpSpPr>
      <p:sp>
        <p:nvSpPr>
          <p:cNvPr id="1131" name="Google Shape;1131;p16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2" name="Google Shape;1132;p16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133" name="Google Shape;1133;p1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4" name="Google Shape;1134;p166"/>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5" name="Google Shape;1135;p166"/>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136" name="Shape 1136"/>
        <p:cNvGrpSpPr/>
        <p:nvPr/>
      </p:nvGrpSpPr>
      <p:grpSpPr>
        <a:xfrm>
          <a:off x="0" y="0"/>
          <a:ext cx="0" cy="0"/>
          <a:chOff x="0" y="0"/>
          <a:chExt cx="0" cy="0"/>
        </a:xfrm>
      </p:grpSpPr>
      <p:sp>
        <p:nvSpPr>
          <p:cNvPr id="1137" name="Google Shape;1137;p16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8" name="Google Shape;1138;p16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9" name="Google Shape;1139;p1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0" name="Google Shape;1140;p167"/>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1" name="Google Shape;1141;p167"/>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142" name="Shape 1142"/>
        <p:cNvGrpSpPr/>
        <p:nvPr/>
      </p:nvGrpSpPr>
      <p:grpSpPr>
        <a:xfrm>
          <a:off x="0" y="0"/>
          <a:ext cx="0" cy="0"/>
          <a:chOff x="0" y="0"/>
          <a:chExt cx="0" cy="0"/>
        </a:xfrm>
      </p:grpSpPr>
      <p:sp>
        <p:nvSpPr>
          <p:cNvPr id="1143" name="Google Shape;1143;p16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44" name="Google Shape;1144;p16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145" name="Google Shape;1145;p1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6" name="Google Shape;1146;p168"/>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7" name="Google Shape;1147;p168"/>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48" name="Shape 1148"/>
        <p:cNvGrpSpPr/>
        <p:nvPr/>
      </p:nvGrpSpPr>
      <p:grpSpPr>
        <a:xfrm>
          <a:off x="0" y="0"/>
          <a:ext cx="0" cy="0"/>
          <a:chOff x="0" y="0"/>
          <a:chExt cx="0" cy="0"/>
        </a:xfrm>
      </p:grpSpPr>
      <p:sp>
        <p:nvSpPr>
          <p:cNvPr id="1149" name="Google Shape;1149;p16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0" name="Google Shape;1150;p1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1" name="Google Shape;1151;p1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2" name="Google Shape;1152;p1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3" name="Google Shape;1153;p1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4" name="Google Shape;1154;p1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5" name="Google Shape;1155;p169"/>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6" name="Google Shape;1156;p169"/>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157" name="Shape 1157"/>
        <p:cNvGrpSpPr/>
        <p:nvPr/>
      </p:nvGrpSpPr>
      <p:grpSpPr>
        <a:xfrm>
          <a:off x="0" y="0"/>
          <a:ext cx="0" cy="0"/>
          <a:chOff x="0" y="0"/>
          <a:chExt cx="0" cy="0"/>
        </a:xfrm>
      </p:grpSpPr>
      <p:sp>
        <p:nvSpPr>
          <p:cNvPr id="1158" name="Google Shape;1158;p17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9" name="Google Shape;1159;p1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0" name="Google Shape;1160;p170"/>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1" name="Google Shape;1161;p170"/>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162" name="Shape 1162"/>
        <p:cNvGrpSpPr/>
        <p:nvPr/>
      </p:nvGrpSpPr>
      <p:grpSpPr>
        <a:xfrm>
          <a:off x="0" y="0"/>
          <a:ext cx="0" cy="0"/>
          <a:chOff x="0" y="0"/>
          <a:chExt cx="0" cy="0"/>
        </a:xfrm>
      </p:grpSpPr>
      <p:sp>
        <p:nvSpPr>
          <p:cNvPr id="1163" name="Google Shape;1163;p1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64" name="Google Shape;1164;p1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165" name="Google Shape;1165;p1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66" name="Google Shape;1166;p1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7" name="Google Shape;1167;p171"/>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8" name="Google Shape;1168;p171"/>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169" name="Shape 1169"/>
        <p:cNvGrpSpPr/>
        <p:nvPr/>
      </p:nvGrpSpPr>
      <p:grpSpPr>
        <a:xfrm>
          <a:off x="0" y="0"/>
          <a:ext cx="0" cy="0"/>
          <a:chOff x="0" y="0"/>
          <a:chExt cx="0" cy="0"/>
        </a:xfrm>
      </p:grpSpPr>
      <p:sp>
        <p:nvSpPr>
          <p:cNvPr id="1170" name="Google Shape;1170;p1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1" name="Google Shape;1171;p172"/>
          <p:cNvSpPr/>
          <p:nvPr>
            <p:ph idx="2" type="pic"/>
          </p:nvPr>
        </p:nvSpPr>
        <p:spPr>
          <a:xfrm>
            <a:off x="3887788" y="987425"/>
            <a:ext cx="4629150" cy="4873625"/>
          </a:xfrm>
          <a:prstGeom prst="rect">
            <a:avLst/>
          </a:prstGeom>
          <a:noFill/>
          <a:ln>
            <a:noFill/>
          </a:ln>
        </p:spPr>
      </p:sp>
      <p:sp>
        <p:nvSpPr>
          <p:cNvPr id="1172" name="Google Shape;1172;p1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73" name="Google Shape;1173;p1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4" name="Google Shape;1174;p172"/>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5" name="Google Shape;1175;p172"/>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0" name="Shape 110"/>
        <p:cNvGrpSpPr/>
        <p:nvPr/>
      </p:nvGrpSpPr>
      <p:grpSpPr>
        <a:xfrm>
          <a:off x="0" y="0"/>
          <a:ext cx="0" cy="0"/>
          <a:chOff x="0" y="0"/>
          <a:chExt cx="0" cy="0"/>
        </a:xfrm>
      </p:grpSpPr>
      <p:sp>
        <p:nvSpPr>
          <p:cNvPr id="111" name="Google Shape;111;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 name="Google Shape;112;p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 name="Google Shape;113;p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4" name="Google Shape;114;p18"/>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 name="Google Shape;115;p18"/>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176" name="Shape 1176"/>
        <p:cNvGrpSpPr/>
        <p:nvPr/>
      </p:nvGrpSpPr>
      <p:grpSpPr>
        <a:xfrm>
          <a:off x="0" y="0"/>
          <a:ext cx="0" cy="0"/>
          <a:chOff x="0" y="0"/>
          <a:chExt cx="0" cy="0"/>
        </a:xfrm>
      </p:grpSpPr>
      <p:sp>
        <p:nvSpPr>
          <p:cNvPr id="1177" name="Google Shape;1177;p1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8" name="Google Shape;1178;p17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79" name="Google Shape;1179;p1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0" name="Google Shape;1180;p17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1" name="Google Shape;1181;p17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182" name="Shape 1182"/>
        <p:cNvGrpSpPr/>
        <p:nvPr/>
      </p:nvGrpSpPr>
      <p:grpSpPr>
        <a:xfrm>
          <a:off x="0" y="0"/>
          <a:ext cx="0" cy="0"/>
          <a:chOff x="0" y="0"/>
          <a:chExt cx="0" cy="0"/>
        </a:xfrm>
      </p:grpSpPr>
      <p:sp>
        <p:nvSpPr>
          <p:cNvPr id="1183" name="Google Shape;1183;p17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4" name="Google Shape;1184;p17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85" name="Google Shape;1185;p1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6" name="Google Shape;1186;p17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7" name="Google Shape;1187;p17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1188" name="Shape 1188"/>
        <p:cNvGrpSpPr/>
        <p:nvPr/>
      </p:nvGrpSpPr>
      <p:grpSpPr>
        <a:xfrm>
          <a:off x="0" y="0"/>
          <a:ext cx="0" cy="0"/>
          <a:chOff x="0" y="0"/>
          <a:chExt cx="0" cy="0"/>
        </a:xfrm>
      </p:grpSpPr>
      <p:sp>
        <p:nvSpPr>
          <p:cNvPr id="1189" name="Google Shape;1189;p175"/>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90" name="Google Shape;1190;p1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1" name="Google Shape;1191;p17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2" name="Google Shape;1192;p17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00" name="Shape 1200"/>
        <p:cNvGrpSpPr/>
        <p:nvPr/>
      </p:nvGrpSpPr>
      <p:grpSpPr>
        <a:xfrm>
          <a:off x="0" y="0"/>
          <a:ext cx="0" cy="0"/>
          <a:chOff x="0" y="0"/>
          <a:chExt cx="0" cy="0"/>
        </a:xfrm>
      </p:grpSpPr>
      <p:sp>
        <p:nvSpPr>
          <p:cNvPr id="1201" name="Google Shape;1201;p177"/>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2" name="Google Shape;1202;p177"/>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3" name="Google Shape;1203;p1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4" name="Google Shape;1204;p1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5" name="Google Shape;1205;p1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1206" name="Shape 1206"/>
        <p:cNvGrpSpPr/>
        <p:nvPr/>
      </p:nvGrpSpPr>
      <p:grpSpPr>
        <a:xfrm>
          <a:off x="0" y="0"/>
          <a:ext cx="0" cy="0"/>
          <a:chOff x="0" y="0"/>
          <a:chExt cx="0" cy="0"/>
        </a:xfrm>
      </p:grpSpPr>
      <p:sp>
        <p:nvSpPr>
          <p:cNvPr id="1207" name="Google Shape;1207;p178"/>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8" name="Google Shape;1208;p178"/>
          <p:cNvSpPr txBox="1"/>
          <p:nvPr>
            <p:ph idx="1" type="subTitle"/>
          </p:nvPr>
        </p:nvSpPr>
        <p:spPr>
          <a:xfrm>
            <a:off x="1371600" y="2898775"/>
            <a:ext cx="6400800" cy="835025"/>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Verdana"/>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09" name="Google Shape;1209;p1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0" name="Google Shape;1210;p1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1" name="Google Shape;1211;p178"/>
          <p:cNvSpPr txBox="1"/>
          <p:nvPr>
            <p:ph idx="12" type="sldNum"/>
          </p:nvPr>
        </p:nvSpPr>
        <p:spPr>
          <a:xfrm>
            <a:off x="6858000" y="65341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Verdana"/>
                <a:ea typeface="Verdana"/>
                <a:cs typeface="Verdana"/>
                <a:sym typeface="Verdana"/>
              </a:defRPr>
            </a:lvl1pPr>
            <a:lvl2pPr indent="0" lvl="1" marL="0" algn="r">
              <a:spcBef>
                <a:spcPts val="0"/>
              </a:spcBef>
              <a:buNone/>
              <a:defRPr sz="1400">
                <a:solidFill>
                  <a:schemeClr val="lt1"/>
                </a:solidFill>
                <a:latin typeface="Verdana"/>
                <a:ea typeface="Verdana"/>
                <a:cs typeface="Verdana"/>
                <a:sym typeface="Verdana"/>
              </a:defRPr>
            </a:lvl2pPr>
            <a:lvl3pPr indent="0" lvl="2" marL="0" algn="r">
              <a:spcBef>
                <a:spcPts val="0"/>
              </a:spcBef>
              <a:buNone/>
              <a:defRPr sz="1400">
                <a:solidFill>
                  <a:schemeClr val="lt1"/>
                </a:solidFill>
                <a:latin typeface="Verdana"/>
                <a:ea typeface="Verdana"/>
                <a:cs typeface="Verdana"/>
                <a:sym typeface="Verdana"/>
              </a:defRPr>
            </a:lvl3pPr>
            <a:lvl4pPr indent="0" lvl="3" marL="0" algn="r">
              <a:spcBef>
                <a:spcPts val="0"/>
              </a:spcBef>
              <a:buNone/>
              <a:defRPr sz="1400">
                <a:solidFill>
                  <a:schemeClr val="lt1"/>
                </a:solidFill>
                <a:latin typeface="Verdana"/>
                <a:ea typeface="Verdana"/>
                <a:cs typeface="Verdana"/>
                <a:sym typeface="Verdana"/>
              </a:defRPr>
            </a:lvl4pPr>
            <a:lvl5pPr indent="0" lvl="4" marL="0" algn="r">
              <a:spcBef>
                <a:spcPts val="0"/>
              </a:spcBef>
              <a:buNone/>
              <a:defRPr sz="1400">
                <a:solidFill>
                  <a:schemeClr val="lt1"/>
                </a:solidFill>
                <a:latin typeface="Verdana"/>
                <a:ea typeface="Verdana"/>
                <a:cs typeface="Verdana"/>
                <a:sym typeface="Verdana"/>
              </a:defRPr>
            </a:lvl5pPr>
            <a:lvl6pPr indent="0" lvl="5" marL="0" algn="r">
              <a:spcBef>
                <a:spcPts val="0"/>
              </a:spcBef>
              <a:buNone/>
              <a:defRPr sz="1400">
                <a:solidFill>
                  <a:schemeClr val="lt1"/>
                </a:solidFill>
                <a:latin typeface="Verdana"/>
                <a:ea typeface="Verdana"/>
                <a:cs typeface="Verdana"/>
                <a:sym typeface="Verdana"/>
              </a:defRPr>
            </a:lvl6pPr>
            <a:lvl7pPr indent="0" lvl="6" marL="0" algn="r">
              <a:spcBef>
                <a:spcPts val="0"/>
              </a:spcBef>
              <a:buNone/>
              <a:defRPr sz="1400">
                <a:solidFill>
                  <a:schemeClr val="lt1"/>
                </a:solidFill>
                <a:latin typeface="Verdana"/>
                <a:ea typeface="Verdana"/>
                <a:cs typeface="Verdana"/>
                <a:sym typeface="Verdana"/>
              </a:defRPr>
            </a:lvl7pPr>
            <a:lvl8pPr indent="0" lvl="7" marL="0" algn="r">
              <a:spcBef>
                <a:spcPts val="0"/>
              </a:spcBef>
              <a:buNone/>
              <a:defRPr sz="1400">
                <a:solidFill>
                  <a:schemeClr val="lt1"/>
                </a:solidFill>
                <a:latin typeface="Verdana"/>
                <a:ea typeface="Verdana"/>
                <a:cs typeface="Verdana"/>
                <a:sym typeface="Verdana"/>
              </a:defRPr>
            </a:lvl8pPr>
            <a:lvl9pPr indent="0" lvl="8" marL="0" algn="r">
              <a:spcBef>
                <a:spcPts val="0"/>
              </a:spcBef>
              <a:buNone/>
              <a:defRPr sz="1400">
                <a:solidFill>
                  <a:schemeClr val="lt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212" name="Google Shape;1212;p178"/>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13" name="Shape 1213"/>
        <p:cNvGrpSpPr/>
        <p:nvPr/>
      </p:nvGrpSpPr>
      <p:grpSpPr>
        <a:xfrm>
          <a:off x="0" y="0"/>
          <a:ext cx="0" cy="0"/>
          <a:chOff x="0" y="0"/>
          <a:chExt cx="0" cy="0"/>
        </a:xfrm>
      </p:grpSpPr>
      <p:sp>
        <p:nvSpPr>
          <p:cNvPr id="1214" name="Google Shape;1214;p17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15" name="Google Shape;1215;p1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sz="2400"/>
            </a:lvl1pPr>
            <a:lvl2pPr indent="-228600" lvl="1" marL="914400" algn="l">
              <a:spcBef>
                <a:spcPts val="400"/>
              </a:spcBef>
              <a:spcAft>
                <a:spcPts val="0"/>
              </a:spcAft>
              <a:buClr>
                <a:schemeClr val="dk1"/>
              </a:buClr>
              <a:buSzPts val="2000"/>
              <a:buFont typeface="Verdana"/>
              <a:buNone/>
              <a:defRPr sz="2000"/>
            </a:lvl2pPr>
            <a:lvl3pPr indent="-228600" lvl="2" marL="1371600" algn="l">
              <a:spcBef>
                <a:spcPts val="360"/>
              </a:spcBef>
              <a:spcAft>
                <a:spcPts val="0"/>
              </a:spcAft>
              <a:buClr>
                <a:schemeClr val="dk1"/>
              </a:buClr>
              <a:buSzPts val="1800"/>
              <a:buFont typeface="Verdana"/>
              <a:buNone/>
              <a:defRPr sz="1800"/>
            </a:lvl3pPr>
            <a:lvl4pPr indent="-228600" lvl="3" marL="1828800" algn="l">
              <a:spcBef>
                <a:spcPts val="320"/>
              </a:spcBef>
              <a:spcAft>
                <a:spcPts val="0"/>
              </a:spcAft>
              <a:buClr>
                <a:schemeClr val="dk1"/>
              </a:buClr>
              <a:buSzPts val="1600"/>
              <a:buFont typeface="Verdana"/>
              <a:buNone/>
              <a:defRPr sz="1600"/>
            </a:lvl4pPr>
            <a:lvl5pPr indent="-228600" lvl="4" marL="2286000" algn="l">
              <a:spcBef>
                <a:spcPts val="320"/>
              </a:spcBef>
              <a:spcAft>
                <a:spcPts val="0"/>
              </a:spcAft>
              <a:buClr>
                <a:schemeClr val="dk1"/>
              </a:buClr>
              <a:buSzPts val="1600"/>
              <a:buFont typeface="Verdan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16" name="Google Shape;1216;p1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7" name="Google Shape;1217;p1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8" name="Google Shape;1218;p1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219" name="Shape 1219"/>
        <p:cNvGrpSpPr/>
        <p:nvPr/>
      </p:nvGrpSpPr>
      <p:grpSpPr>
        <a:xfrm>
          <a:off x="0" y="0"/>
          <a:ext cx="0" cy="0"/>
          <a:chOff x="0" y="0"/>
          <a:chExt cx="0" cy="0"/>
        </a:xfrm>
      </p:grpSpPr>
      <p:sp>
        <p:nvSpPr>
          <p:cNvPr id="1220" name="Google Shape;1220;p180"/>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1" name="Google Shape;1221;p180"/>
          <p:cNvSpPr txBox="1"/>
          <p:nvPr>
            <p:ph idx="1" type="body"/>
          </p:nvPr>
        </p:nvSpPr>
        <p:spPr>
          <a:xfrm>
            <a:off x="457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2" name="Google Shape;1222;p180"/>
          <p:cNvSpPr txBox="1"/>
          <p:nvPr>
            <p:ph idx="2" type="body"/>
          </p:nvPr>
        </p:nvSpPr>
        <p:spPr>
          <a:xfrm>
            <a:off x="4648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3" name="Google Shape;1223;p1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4" name="Google Shape;1224;p1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5" name="Google Shape;1225;p1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226" name="Shape 1226"/>
        <p:cNvGrpSpPr/>
        <p:nvPr/>
      </p:nvGrpSpPr>
      <p:grpSpPr>
        <a:xfrm>
          <a:off x="0" y="0"/>
          <a:ext cx="0" cy="0"/>
          <a:chOff x="0" y="0"/>
          <a:chExt cx="0" cy="0"/>
        </a:xfrm>
      </p:grpSpPr>
      <p:sp>
        <p:nvSpPr>
          <p:cNvPr id="1227" name="Google Shape;1227;p18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8" name="Google Shape;1228;p1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29" name="Google Shape;1229;p1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0" name="Google Shape;1230;p1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31" name="Google Shape;1231;p1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2" name="Google Shape;1232;p1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3" name="Google Shape;1233;p1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4" name="Google Shape;1234;p1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35" name="Shape 1235"/>
        <p:cNvGrpSpPr/>
        <p:nvPr/>
      </p:nvGrpSpPr>
      <p:grpSpPr>
        <a:xfrm>
          <a:off x="0" y="0"/>
          <a:ext cx="0" cy="0"/>
          <a:chOff x="0" y="0"/>
          <a:chExt cx="0" cy="0"/>
        </a:xfrm>
      </p:grpSpPr>
      <p:sp>
        <p:nvSpPr>
          <p:cNvPr id="1236" name="Google Shape;1236;p182"/>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37" name="Google Shape;1237;p1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8" name="Google Shape;1238;p1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9" name="Google Shape;1239;p1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40" name="Shape 1240"/>
        <p:cNvGrpSpPr/>
        <p:nvPr/>
      </p:nvGrpSpPr>
      <p:grpSpPr>
        <a:xfrm>
          <a:off x="0" y="0"/>
          <a:ext cx="0" cy="0"/>
          <a:chOff x="0" y="0"/>
          <a:chExt cx="0" cy="0"/>
        </a:xfrm>
      </p:grpSpPr>
      <p:sp>
        <p:nvSpPr>
          <p:cNvPr id="1241" name="Google Shape;1241;p1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2" name="Google Shape;1242;p1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3" name="Google Shape;1243;p1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6" name="Shape 116"/>
        <p:cNvGrpSpPr/>
        <p:nvPr/>
      </p:nvGrpSpPr>
      <p:grpSpPr>
        <a:xfrm>
          <a:off x="0" y="0"/>
          <a:ext cx="0" cy="0"/>
          <a:chOff x="0" y="0"/>
          <a:chExt cx="0" cy="0"/>
        </a:xfrm>
      </p:grpSpPr>
      <p:sp>
        <p:nvSpPr>
          <p:cNvPr id="117" name="Google Shape;117;p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 name="Google Shape;118;p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9" name="Google Shape;119;p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 name="Google Shape;120;p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1" name="Google Shape;121;p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 name="Google Shape;122;p19"/>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p19"/>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244" name="Shape 1244"/>
        <p:cNvGrpSpPr/>
        <p:nvPr/>
      </p:nvGrpSpPr>
      <p:grpSpPr>
        <a:xfrm>
          <a:off x="0" y="0"/>
          <a:ext cx="0" cy="0"/>
          <a:chOff x="0" y="0"/>
          <a:chExt cx="0" cy="0"/>
        </a:xfrm>
      </p:grpSpPr>
      <p:sp>
        <p:nvSpPr>
          <p:cNvPr id="1245" name="Google Shape;1245;p1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46" name="Google Shape;1246;p1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Verdana"/>
              <a:buChar char="•"/>
              <a:defRPr sz="3200"/>
            </a:lvl1pPr>
            <a:lvl2pPr indent="-406400" lvl="1" marL="914400" algn="l">
              <a:spcBef>
                <a:spcPts val="560"/>
              </a:spcBef>
              <a:spcAft>
                <a:spcPts val="0"/>
              </a:spcAft>
              <a:buClr>
                <a:schemeClr val="dk1"/>
              </a:buClr>
              <a:buSzPts val="2800"/>
              <a:buFont typeface="Verdana"/>
              <a:buChar char="–"/>
              <a:defRPr sz="2800"/>
            </a:lvl2pPr>
            <a:lvl3pPr indent="-381000" lvl="2" marL="1371600" algn="l">
              <a:spcBef>
                <a:spcPts val="480"/>
              </a:spcBef>
              <a:spcAft>
                <a:spcPts val="0"/>
              </a:spcAft>
              <a:buClr>
                <a:schemeClr val="dk1"/>
              </a:buClr>
              <a:buSzPts val="2400"/>
              <a:buFont typeface="Verdana"/>
              <a:buChar char="•"/>
              <a:defRPr sz="2400"/>
            </a:lvl3pPr>
            <a:lvl4pPr indent="-355600" lvl="3" marL="1828800" algn="l">
              <a:spcBef>
                <a:spcPts val="400"/>
              </a:spcBef>
              <a:spcAft>
                <a:spcPts val="0"/>
              </a:spcAft>
              <a:buClr>
                <a:schemeClr val="dk1"/>
              </a:buClr>
              <a:buSzPts val="2000"/>
              <a:buFont typeface="Verdana"/>
              <a:buChar char="–"/>
              <a:defRPr sz="2000"/>
            </a:lvl4pPr>
            <a:lvl5pPr indent="-355600" lvl="4" marL="2286000" algn="l">
              <a:spcBef>
                <a:spcPts val="400"/>
              </a:spcBef>
              <a:spcAft>
                <a:spcPts val="0"/>
              </a:spcAft>
              <a:buClr>
                <a:schemeClr val="dk1"/>
              </a:buClr>
              <a:buSzPts val="2000"/>
              <a:buFont typeface="Verdan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247" name="Google Shape;1247;p1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48" name="Google Shape;1248;p1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9" name="Google Shape;1249;p1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0" name="Google Shape;1250;p1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251" name="Shape 1251"/>
        <p:cNvGrpSpPr/>
        <p:nvPr/>
      </p:nvGrpSpPr>
      <p:grpSpPr>
        <a:xfrm>
          <a:off x="0" y="0"/>
          <a:ext cx="0" cy="0"/>
          <a:chOff x="0" y="0"/>
          <a:chExt cx="0" cy="0"/>
        </a:xfrm>
      </p:grpSpPr>
      <p:sp>
        <p:nvSpPr>
          <p:cNvPr id="1252" name="Google Shape;1252;p1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53" name="Google Shape;1253;p185"/>
          <p:cNvSpPr/>
          <p:nvPr>
            <p:ph idx="2" type="pic"/>
          </p:nvPr>
        </p:nvSpPr>
        <p:spPr>
          <a:xfrm>
            <a:off x="3887788" y="987425"/>
            <a:ext cx="4629150" cy="4873625"/>
          </a:xfrm>
          <a:prstGeom prst="rect">
            <a:avLst/>
          </a:prstGeom>
          <a:noFill/>
          <a:ln>
            <a:noFill/>
          </a:ln>
        </p:spPr>
      </p:sp>
      <p:sp>
        <p:nvSpPr>
          <p:cNvPr id="1254" name="Google Shape;1254;p1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55" name="Google Shape;1255;p1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6" name="Google Shape;1256;p1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7" name="Google Shape;1257;p1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258" name="Shape 1258"/>
        <p:cNvGrpSpPr/>
        <p:nvPr/>
      </p:nvGrpSpPr>
      <p:grpSpPr>
        <a:xfrm>
          <a:off x="0" y="0"/>
          <a:ext cx="0" cy="0"/>
          <a:chOff x="0" y="0"/>
          <a:chExt cx="0" cy="0"/>
        </a:xfrm>
      </p:grpSpPr>
      <p:sp>
        <p:nvSpPr>
          <p:cNvPr id="1259" name="Google Shape;1259;p18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0" name="Google Shape;1260;p186"/>
          <p:cNvSpPr txBox="1"/>
          <p:nvPr>
            <p:ph idx="1" type="body"/>
          </p:nvPr>
        </p:nvSpPr>
        <p:spPr>
          <a:xfrm rot="5400000">
            <a:off x="2062163" y="-434975"/>
            <a:ext cx="5019675"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1" name="Google Shape;1261;p1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2" name="Google Shape;1262;p1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3" name="Google Shape;1263;p1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264" name="Shape 1264"/>
        <p:cNvGrpSpPr/>
        <p:nvPr/>
      </p:nvGrpSpPr>
      <p:grpSpPr>
        <a:xfrm>
          <a:off x="0" y="0"/>
          <a:ext cx="0" cy="0"/>
          <a:chOff x="0" y="0"/>
          <a:chExt cx="0" cy="0"/>
        </a:xfrm>
      </p:grpSpPr>
      <p:sp>
        <p:nvSpPr>
          <p:cNvPr id="1265" name="Google Shape;1265;p187"/>
          <p:cNvSpPr txBox="1"/>
          <p:nvPr>
            <p:ph type="title"/>
          </p:nvPr>
        </p:nvSpPr>
        <p:spPr>
          <a:xfrm rot="5400000">
            <a:off x="4706938" y="2209801"/>
            <a:ext cx="59023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6" name="Google Shape;1266;p187"/>
          <p:cNvSpPr txBox="1"/>
          <p:nvPr>
            <p:ph idx="1" type="body"/>
          </p:nvPr>
        </p:nvSpPr>
        <p:spPr>
          <a:xfrm rot="5400000">
            <a:off x="515938" y="228600"/>
            <a:ext cx="59023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7" name="Google Shape;1267;p1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8" name="Google Shape;1268;p1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9" name="Google Shape;1269;p1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78" name="Shape 1278"/>
        <p:cNvGrpSpPr/>
        <p:nvPr/>
      </p:nvGrpSpPr>
      <p:grpSpPr>
        <a:xfrm>
          <a:off x="0" y="0"/>
          <a:ext cx="0" cy="0"/>
          <a:chOff x="0" y="0"/>
          <a:chExt cx="0" cy="0"/>
        </a:xfrm>
      </p:grpSpPr>
      <p:sp>
        <p:nvSpPr>
          <p:cNvPr id="1279" name="Google Shape;1279;p1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0" name="Google Shape;1280;p1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1" name="Google Shape;1281;p1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282" name="Shape 1282"/>
        <p:cNvGrpSpPr/>
        <p:nvPr/>
      </p:nvGrpSpPr>
      <p:grpSpPr>
        <a:xfrm>
          <a:off x="0" y="0"/>
          <a:ext cx="0" cy="0"/>
          <a:chOff x="0" y="0"/>
          <a:chExt cx="0" cy="0"/>
        </a:xfrm>
      </p:grpSpPr>
      <p:sp>
        <p:nvSpPr>
          <p:cNvPr id="1283" name="Google Shape;1283;p190"/>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4" name="Google Shape;1284;p190"/>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85" name="Google Shape;1285;p1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6" name="Google Shape;1286;p190"/>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7" name="Google Shape;1287;p1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88" name="Google Shape;1288;p190"/>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89" name="Google Shape;1289;p190"/>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90" name="Shape 1290"/>
        <p:cNvGrpSpPr/>
        <p:nvPr/>
      </p:nvGrpSpPr>
      <p:grpSpPr>
        <a:xfrm>
          <a:off x="0" y="0"/>
          <a:ext cx="0" cy="0"/>
          <a:chOff x="0" y="0"/>
          <a:chExt cx="0" cy="0"/>
        </a:xfrm>
      </p:grpSpPr>
      <p:sp>
        <p:nvSpPr>
          <p:cNvPr id="1291" name="Google Shape;1291;p19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2" name="Google Shape;1292;p191"/>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93" name="Google Shape;1293;p1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4" name="Google Shape;1294;p1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5" name="Google Shape;1295;p1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96" name="Shape 1296"/>
        <p:cNvGrpSpPr/>
        <p:nvPr/>
      </p:nvGrpSpPr>
      <p:grpSpPr>
        <a:xfrm>
          <a:off x="0" y="0"/>
          <a:ext cx="0" cy="0"/>
          <a:chOff x="0" y="0"/>
          <a:chExt cx="0" cy="0"/>
        </a:xfrm>
      </p:grpSpPr>
      <p:sp>
        <p:nvSpPr>
          <p:cNvPr id="1297" name="Google Shape;1297;p1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8" name="Google Shape;1298;p1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99" name="Google Shape;1299;p1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0" name="Google Shape;1300;p1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1" name="Google Shape;1301;p1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302" name="Shape 1302"/>
        <p:cNvGrpSpPr/>
        <p:nvPr/>
      </p:nvGrpSpPr>
      <p:grpSpPr>
        <a:xfrm>
          <a:off x="0" y="0"/>
          <a:ext cx="0" cy="0"/>
          <a:chOff x="0" y="0"/>
          <a:chExt cx="0" cy="0"/>
        </a:xfrm>
      </p:grpSpPr>
      <p:sp>
        <p:nvSpPr>
          <p:cNvPr id="1303" name="Google Shape;1303;p1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4" name="Google Shape;1304;p193"/>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5" name="Google Shape;1305;p193"/>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6" name="Google Shape;1306;p1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7" name="Google Shape;1307;p1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8" name="Google Shape;1308;p1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309" name="Shape 1309"/>
        <p:cNvGrpSpPr/>
        <p:nvPr/>
      </p:nvGrpSpPr>
      <p:grpSpPr>
        <a:xfrm>
          <a:off x="0" y="0"/>
          <a:ext cx="0" cy="0"/>
          <a:chOff x="0" y="0"/>
          <a:chExt cx="0" cy="0"/>
        </a:xfrm>
      </p:grpSpPr>
      <p:sp>
        <p:nvSpPr>
          <p:cNvPr id="1310" name="Google Shape;1310;p194"/>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1" name="Google Shape;1311;p1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2" name="Google Shape;1312;p1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3" name="Google Shape;1313;p1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4" name="Google Shape;1314;p1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5" name="Google Shape;1315;p1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6" name="Google Shape;1316;p1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7" name="Google Shape;1317;p1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4" name="Shape 124"/>
        <p:cNvGrpSpPr/>
        <p:nvPr/>
      </p:nvGrpSpPr>
      <p:grpSpPr>
        <a:xfrm>
          <a:off x="0" y="0"/>
          <a:ext cx="0" cy="0"/>
          <a:chOff x="0" y="0"/>
          <a:chExt cx="0" cy="0"/>
        </a:xfrm>
      </p:grpSpPr>
      <p:sp>
        <p:nvSpPr>
          <p:cNvPr id="125" name="Google Shape;125;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 name="Google Shape;126;p20"/>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7" name="Google Shape;127;p20"/>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318" name="Shape 1318"/>
        <p:cNvGrpSpPr/>
        <p:nvPr/>
      </p:nvGrpSpPr>
      <p:grpSpPr>
        <a:xfrm>
          <a:off x="0" y="0"/>
          <a:ext cx="0" cy="0"/>
          <a:chOff x="0" y="0"/>
          <a:chExt cx="0" cy="0"/>
        </a:xfrm>
      </p:grpSpPr>
      <p:sp>
        <p:nvSpPr>
          <p:cNvPr id="1319" name="Google Shape;1319;p19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0" name="Google Shape;1320;p19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1" name="Google Shape;1321;p19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2" name="Google Shape;1322;p19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23" name="Shape 1323"/>
        <p:cNvGrpSpPr/>
        <p:nvPr/>
      </p:nvGrpSpPr>
      <p:grpSpPr>
        <a:xfrm>
          <a:off x="0" y="0"/>
          <a:ext cx="0" cy="0"/>
          <a:chOff x="0" y="0"/>
          <a:chExt cx="0" cy="0"/>
        </a:xfrm>
      </p:grpSpPr>
      <p:sp>
        <p:nvSpPr>
          <p:cNvPr id="1324" name="Google Shape;1324;p1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5" name="Google Shape;1325;p1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26" name="Google Shape;1326;p1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27" name="Google Shape;1327;p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8" name="Google Shape;1328;p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9" name="Google Shape;1329;p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30" name="Shape 1330"/>
        <p:cNvGrpSpPr/>
        <p:nvPr/>
      </p:nvGrpSpPr>
      <p:grpSpPr>
        <a:xfrm>
          <a:off x="0" y="0"/>
          <a:ext cx="0" cy="0"/>
          <a:chOff x="0" y="0"/>
          <a:chExt cx="0" cy="0"/>
        </a:xfrm>
      </p:grpSpPr>
      <p:sp>
        <p:nvSpPr>
          <p:cNvPr id="1331" name="Google Shape;1331;p1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2" name="Google Shape;1332;p197"/>
          <p:cNvSpPr/>
          <p:nvPr>
            <p:ph idx="2" type="pic"/>
          </p:nvPr>
        </p:nvSpPr>
        <p:spPr>
          <a:xfrm>
            <a:off x="3887788" y="987425"/>
            <a:ext cx="4629150" cy="4873625"/>
          </a:xfrm>
          <a:prstGeom prst="rect">
            <a:avLst/>
          </a:prstGeom>
          <a:noFill/>
          <a:ln>
            <a:noFill/>
          </a:ln>
        </p:spPr>
      </p:sp>
      <p:sp>
        <p:nvSpPr>
          <p:cNvPr id="1333" name="Google Shape;1333;p1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34" name="Google Shape;1334;p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5" name="Google Shape;1335;p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6" name="Google Shape;1336;p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337" name="Shape 1337"/>
        <p:cNvGrpSpPr/>
        <p:nvPr/>
      </p:nvGrpSpPr>
      <p:grpSpPr>
        <a:xfrm>
          <a:off x="0" y="0"/>
          <a:ext cx="0" cy="0"/>
          <a:chOff x="0" y="0"/>
          <a:chExt cx="0" cy="0"/>
        </a:xfrm>
      </p:grpSpPr>
      <p:sp>
        <p:nvSpPr>
          <p:cNvPr id="1338" name="Google Shape;1338;p19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9" name="Google Shape;1339;p198"/>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0" name="Google Shape;1340;p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1" name="Google Shape;1341;p19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2" name="Google Shape;1342;p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343" name="Shape 1343"/>
        <p:cNvGrpSpPr/>
        <p:nvPr/>
      </p:nvGrpSpPr>
      <p:grpSpPr>
        <a:xfrm>
          <a:off x="0" y="0"/>
          <a:ext cx="0" cy="0"/>
          <a:chOff x="0" y="0"/>
          <a:chExt cx="0" cy="0"/>
        </a:xfrm>
      </p:grpSpPr>
      <p:sp>
        <p:nvSpPr>
          <p:cNvPr id="1344" name="Google Shape;1344;p199"/>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5" name="Google Shape;1345;p199"/>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6" name="Google Shape;1346;p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7" name="Google Shape;1347;p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8" name="Google Shape;1348;p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349" name="Shape 1349"/>
        <p:cNvGrpSpPr/>
        <p:nvPr/>
      </p:nvGrpSpPr>
      <p:grpSpPr>
        <a:xfrm>
          <a:off x="0" y="0"/>
          <a:ext cx="0" cy="0"/>
          <a:chOff x="0" y="0"/>
          <a:chExt cx="0" cy="0"/>
        </a:xfrm>
      </p:grpSpPr>
      <p:sp>
        <p:nvSpPr>
          <p:cNvPr id="1350" name="Google Shape;1350;p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1" name="Google Shape;1351;p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2" name="Google Shape;1352;p200"/>
          <p:cNvSpPr txBox="1"/>
          <p:nvPr>
            <p:ph idx="2" type="body"/>
          </p:nvPr>
        </p:nvSpPr>
        <p:spPr>
          <a:xfrm>
            <a:off x="4648200" y="1600200"/>
            <a:ext cx="4038600" cy="2189163"/>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3" name="Google Shape;1353;p200"/>
          <p:cNvSpPr txBox="1"/>
          <p:nvPr>
            <p:ph idx="3" type="body"/>
          </p:nvPr>
        </p:nvSpPr>
        <p:spPr>
          <a:xfrm>
            <a:off x="4648200" y="3941763"/>
            <a:ext cx="4038600" cy="2189162"/>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4" name="Google Shape;1354;p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5" name="Google Shape;1355;p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6" name="Google Shape;1356;p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357" name="Shape 1357"/>
        <p:cNvGrpSpPr/>
        <p:nvPr/>
      </p:nvGrpSpPr>
      <p:grpSpPr>
        <a:xfrm>
          <a:off x="0" y="0"/>
          <a:ext cx="0" cy="0"/>
          <a:chOff x="0" y="0"/>
          <a:chExt cx="0" cy="0"/>
        </a:xfrm>
      </p:grpSpPr>
      <p:sp>
        <p:nvSpPr>
          <p:cNvPr id="1358" name="Google Shape;1358;p20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9" name="Google Shape;1359;p201"/>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0" name="Google Shape;1360;p201"/>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1" name="Google Shape;1361;p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2" name="Google Shape;1362;p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3" name="Google Shape;1363;p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371" name="Shape 1371"/>
        <p:cNvGrpSpPr/>
        <p:nvPr/>
      </p:nvGrpSpPr>
      <p:grpSpPr>
        <a:xfrm>
          <a:off x="0" y="0"/>
          <a:ext cx="0" cy="0"/>
          <a:chOff x="0" y="0"/>
          <a:chExt cx="0" cy="0"/>
        </a:xfrm>
      </p:grpSpPr>
      <p:sp>
        <p:nvSpPr>
          <p:cNvPr id="1372" name="Google Shape;1372;p203"/>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cap="none">
                <a:latin typeface="Trebuchet MS"/>
                <a:ea typeface="Trebuchet MS"/>
                <a:cs typeface="Trebuchet MS"/>
                <a:sym typeface="Trebuchet M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3" name="Google Shape;1373;p203"/>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74" name="Google Shape;1374;p203"/>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5" name="Google Shape;1375;p203"/>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6" name="Google Shape;1376;p203"/>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77" name="Shape 1377"/>
        <p:cNvGrpSpPr/>
        <p:nvPr/>
      </p:nvGrpSpPr>
      <p:grpSpPr>
        <a:xfrm>
          <a:off x="0" y="0"/>
          <a:ext cx="0" cy="0"/>
          <a:chOff x="0" y="0"/>
          <a:chExt cx="0" cy="0"/>
        </a:xfrm>
      </p:grpSpPr>
      <p:sp>
        <p:nvSpPr>
          <p:cNvPr id="1378" name="Google Shape;1378;p204"/>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9" name="Google Shape;1379;p204"/>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0" name="Google Shape;1380;p204"/>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1381" name="Shape 1381"/>
        <p:cNvGrpSpPr/>
        <p:nvPr/>
      </p:nvGrpSpPr>
      <p:grpSpPr>
        <a:xfrm>
          <a:off x="0" y="0"/>
          <a:ext cx="0" cy="0"/>
          <a:chOff x="0" y="0"/>
          <a:chExt cx="0" cy="0"/>
        </a:xfrm>
      </p:grpSpPr>
      <p:sp>
        <p:nvSpPr>
          <p:cNvPr id="1382" name="Google Shape;1382;p205"/>
          <p:cNvSpPr/>
          <p:nvPr/>
        </p:nvSpPr>
        <p:spPr>
          <a:xfrm flipH="1">
            <a:off x="0" y="0"/>
            <a:ext cx="9144000" cy="6858000"/>
          </a:xfrm>
          <a:prstGeom prst="rect">
            <a:avLst/>
          </a:prstGeom>
          <a:blipFill rotWithShape="1">
            <a:blip r:embed="rId3">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cxnSp>
        <p:nvCxnSpPr>
          <p:cNvPr id="1383" name="Google Shape;1383;p205"/>
          <p:cNvCxnSpPr/>
          <p:nvPr/>
        </p:nvCxnSpPr>
        <p:spPr>
          <a:xfrm rot="-5400000">
            <a:off x="-2536825" y="3429000"/>
            <a:ext cx="6858000" cy="0"/>
          </a:xfrm>
          <a:prstGeom prst="straightConnector1">
            <a:avLst/>
          </a:prstGeom>
          <a:noFill/>
          <a:ln cap="flat" cmpd="sng" w="11425">
            <a:solidFill>
              <a:srgbClr val="F9F9F9"/>
            </a:solidFill>
            <a:prstDash val="solid"/>
            <a:miter lim="800000"/>
            <a:headEnd len="sm" w="sm" type="none"/>
            <a:tailEnd len="sm" w="sm" type="none"/>
          </a:ln>
        </p:spPr>
      </p:cxnSp>
      <p:sp>
        <p:nvSpPr>
          <p:cNvPr id="1384" name="Google Shape;1384;p205"/>
          <p:cNvSpPr txBox="1"/>
          <p:nvPr>
            <p:ph type="ctrTitle"/>
          </p:nvPr>
        </p:nvSpPr>
        <p:spPr>
          <a:xfrm>
            <a:off x="3366868" y="533400"/>
            <a:ext cx="5105400" cy="2868168"/>
          </a:xfrm>
          <a:prstGeom prst="rect">
            <a:avLst/>
          </a:prstGeom>
          <a:noFill/>
          <a:ln>
            <a:noFill/>
          </a:ln>
        </p:spPr>
        <p:txBody>
          <a:bodyPr anchorCtr="0" anchor="b" bIns="0" lIns="45700" spcFirstLastPara="1" rIns="45700" wrap="square" tIns="0">
            <a:noAutofit/>
          </a:bodyPr>
          <a:lstStyle>
            <a:lvl1pPr lvl="0" algn="r">
              <a:spcBef>
                <a:spcPts val="0"/>
              </a:spcBef>
              <a:spcAft>
                <a:spcPts val="0"/>
              </a:spcAft>
              <a:buSzPts val="1400"/>
              <a:buNone/>
              <a:defRPr b="1"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5" name="Google Shape;1385;p205"/>
          <p:cNvSpPr txBox="1"/>
          <p:nvPr>
            <p:ph idx="1" type="subTitle"/>
          </p:nvPr>
        </p:nvSpPr>
        <p:spPr>
          <a:xfrm>
            <a:off x="3354442" y="3539864"/>
            <a:ext cx="5114778" cy="1101248"/>
          </a:xfrm>
          <a:prstGeom prst="rect">
            <a:avLst/>
          </a:prstGeom>
          <a:noFill/>
          <a:ln>
            <a:noFill/>
          </a:ln>
        </p:spPr>
        <p:txBody>
          <a:bodyPr anchorCtr="0" anchor="t" bIns="0" lIns="45700" spcFirstLastPara="1" rIns="45700" wrap="square" tIns="0">
            <a:noAutofit/>
          </a:bodyPr>
          <a:lstStyle>
            <a:lvl1pPr lvl="0" algn="r">
              <a:spcBef>
                <a:spcPts val="600"/>
              </a:spcBef>
              <a:spcAft>
                <a:spcPts val="0"/>
              </a:spcAft>
              <a:buSzPts val="1606"/>
              <a:buNone/>
              <a:defRPr sz="2200">
                <a:solidFill>
                  <a:srgbClr val="FFFFFF"/>
                </a:solidFill>
              </a:defRPr>
            </a:lvl1pPr>
            <a:lvl2pPr lvl="1" algn="ctr">
              <a:spcBef>
                <a:spcPts val="500"/>
              </a:spcBef>
              <a:spcAft>
                <a:spcPts val="0"/>
              </a:spcAft>
              <a:buSzPts val="1440"/>
              <a:buNone/>
              <a:defRPr/>
            </a:lvl2pPr>
            <a:lvl3pPr lvl="2" algn="ctr">
              <a:spcBef>
                <a:spcPts val="400"/>
              </a:spcBef>
              <a:spcAft>
                <a:spcPts val="0"/>
              </a:spcAft>
              <a:buSzPts val="1080"/>
              <a:buNone/>
              <a:defRPr/>
            </a:lvl3pPr>
            <a:lvl4pPr lvl="3" algn="ctr">
              <a:spcBef>
                <a:spcPts val="360"/>
              </a:spcBef>
              <a:spcAft>
                <a:spcPts val="0"/>
              </a:spcAft>
              <a:buSzPts val="1440"/>
              <a:buNone/>
              <a:defRPr/>
            </a:lvl4pPr>
            <a:lvl5pPr lvl="4" algn="ctr">
              <a:spcBef>
                <a:spcPts val="400"/>
              </a:spcBef>
              <a:spcAft>
                <a:spcPts val="0"/>
              </a:spcAft>
              <a:buSzPts val="1260"/>
              <a:buNone/>
              <a:defRPr/>
            </a:lvl5pPr>
            <a:lvl6pPr lvl="5" algn="ctr">
              <a:spcBef>
                <a:spcPts val="400"/>
              </a:spcBef>
              <a:spcAft>
                <a:spcPts val="0"/>
              </a:spcAft>
              <a:buSzPts val="1440"/>
              <a:buNone/>
              <a:defRPr/>
            </a:lvl6pPr>
            <a:lvl7pPr lvl="6" algn="ctr">
              <a:spcBef>
                <a:spcPts val="360"/>
              </a:spcBef>
              <a:spcAft>
                <a:spcPts val="0"/>
              </a:spcAft>
              <a:buSzPts val="1440"/>
              <a:buNone/>
              <a:defRPr/>
            </a:lvl7pPr>
            <a:lvl8pPr lvl="7" algn="ctr">
              <a:spcBef>
                <a:spcPts val="300"/>
              </a:spcBef>
              <a:spcAft>
                <a:spcPts val="0"/>
              </a:spcAft>
              <a:buSzPts val="1800"/>
              <a:buNone/>
              <a:defRPr/>
            </a:lvl8pPr>
            <a:lvl9pPr lvl="8" algn="ctr">
              <a:spcBef>
                <a:spcPts val="360"/>
              </a:spcBef>
              <a:spcAft>
                <a:spcPts val="0"/>
              </a:spcAft>
              <a:buSzPts val="1800"/>
              <a:buNone/>
              <a:defRPr/>
            </a:lvl9pPr>
          </a:lstStyle>
          <a:p/>
        </p:txBody>
      </p:sp>
      <p:sp>
        <p:nvSpPr>
          <p:cNvPr id="1386" name="Google Shape;1386;p205"/>
          <p:cNvSpPr txBox="1"/>
          <p:nvPr>
            <p:ph idx="10" type="dt"/>
          </p:nvPr>
        </p:nvSpPr>
        <p:spPr>
          <a:xfrm>
            <a:off x="5870575" y="6557963"/>
            <a:ext cx="2003425"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8" name="Shape 128"/>
        <p:cNvGrpSpPr/>
        <p:nvPr/>
      </p:nvGrpSpPr>
      <p:grpSpPr>
        <a:xfrm>
          <a:off x="0" y="0"/>
          <a:ext cx="0" cy="0"/>
          <a:chOff x="0" y="0"/>
          <a:chExt cx="0" cy="0"/>
        </a:xfrm>
      </p:grpSpPr>
      <p:sp>
        <p:nvSpPr>
          <p:cNvPr id="129" name="Google Shape;129;p21"/>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21"/>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87" name="Shape 1387"/>
        <p:cNvGrpSpPr/>
        <p:nvPr/>
      </p:nvGrpSpPr>
      <p:grpSpPr>
        <a:xfrm>
          <a:off x="0" y="0"/>
          <a:ext cx="0" cy="0"/>
          <a:chOff x="0" y="0"/>
          <a:chExt cx="0" cy="0"/>
        </a:xfrm>
      </p:grpSpPr>
      <p:sp>
        <p:nvSpPr>
          <p:cNvPr id="1388" name="Google Shape;1388;p206"/>
          <p:cNvSpPr txBox="1"/>
          <p:nvPr>
            <p:ph type="title"/>
          </p:nvPr>
        </p:nvSpPr>
        <p:spPr>
          <a:xfrm>
            <a:off x="1066800" y="1657065"/>
            <a:ext cx="6255488" cy="1362075"/>
          </a:xfrm>
          <a:prstGeom prst="rect">
            <a:avLst/>
          </a:prstGeom>
          <a:noFill/>
          <a:ln>
            <a:noFill/>
          </a:ln>
        </p:spPr>
        <p:txBody>
          <a:bodyPr anchorCtr="0" anchor="t" bIns="0" lIns="45700" spcFirstLastPara="1" rIns="45700" wrap="square" tIns="0">
            <a:noAutofit/>
          </a:bodyPr>
          <a:lstStyle>
            <a:lvl1pPr lvl="0" algn="r">
              <a:spcBef>
                <a:spcPts val="0"/>
              </a:spcBef>
              <a:spcAft>
                <a:spcPts val="0"/>
              </a:spcAft>
              <a:buClr>
                <a:srgbClr val="FEF7F0"/>
              </a:buClr>
              <a:buSzPts val="4200"/>
              <a:buFont typeface="Trebuchet MS"/>
              <a:buNone/>
              <a:defRPr b="1" sz="42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9" name="Google Shape;1389;p206"/>
          <p:cNvSpPr txBox="1"/>
          <p:nvPr>
            <p:ph idx="1" type="body"/>
          </p:nvPr>
        </p:nvSpPr>
        <p:spPr>
          <a:xfrm>
            <a:off x="1045029" y="3145972"/>
            <a:ext cx="6255488" cy="743507"/>
          </a:xfrm>
          <a:prstGeom prst="rect">
            <a:avLst/>
          </a:prstGeom>
          <a:noFill/>
          <a:ln>
            <a:noFill/>
          </a:ln>
        </p:spPr>
        <p:txBody>
          <a:bodyPr anchorCtr="0" anchor="b" bIns="45700" lIns="91425" spcFirstLastPara="1" rIns="91425" wrap="square" tIns="45700">
            <a:noAutofit/>
          </a:bodyPr>
          <a:lstStyle>
            <a:lvl1pPr indent="-228600" lvl="0" marL="457200" algn="r">
              <a:spcBef>
                <a:spcPts val="600"/>
              </a:spcBef>
              <a:spcAft>
                <a:spcPts val="0"/>
              </a:spcAft>
              <a:buSzPts val="1460"/>
              <a:buNone/>
              <a:defRPr sz="2000">
                <a:solidFill>
                  <a:schemeClr val="dk1"/>
                </a:solidFill>
              </a:defRPr>
            </a:lvl1pPr>
            <a:lvl2pPr indent="-228600" lvl="1" marL="914400" algn="l">
              <a:spcBef>
                <a:spcPts val="500"/>
              </a:spcBef>
              <a:spcAft>
                <a:spcPts val="0"/>
              </a:spcAft>
              <a:buSzPts val="1440"/>
              <a:buNone/>
              <a:defRPr sz="1800">
                <a:solidFill>
                  <a:srgbClr val="888888"/>
                </a:solidFill>
              </a:defRPr>
            </a:lvl2pPr>
            <a:lvl3pPr indent="-228600" lvl="2" marL="1371600" algn="l">
              <a:spcBef>
                <a:spcPts val="400"/>
              </a:spcBef>
              <a:spcAft>
                <a:spcPts val="0"/>
              </a:spcAft>
              <a:buSzPts val="960"/>
              <a:buNone/>
              <a:defRPr sz="1600">
                <a:solidFill>
                  <a:srgbClr val="888888"/>
                </a:solidFill>
              </a:defRPr>
            </a:lvl3pPr>
            <a:lvl4pPr indent="-228600" lvl="3" marL="1828800" algn="l">
              <a:spcBef>
                <a:spcPts val="280"/>
              </a:spcBef>
              <a:spcAft>
                <a:spcPts val="0"/>
              </a:spcAft>
              <a:buSzPts val="1120"/>
              <a:buNone/>
              <a:defRPr sz="1400">
                <a:solidFill>
                  <a:srgbClr val="888888"/>
                </a:solidFill>
              </a:defRPr>
            </a:lvl4pPr>
            <a:lvl5pPr indent="-228600" lvl="4" marL="2286000" algn="l">
              <a:spcBef>
                <a:spcPts val="400"/>
              </a:spcBef>
              <a:spcAft>
                <a:spcPts val="0"/>
              </a:spcAft>
              <a:buSzPts val="980"/>
              <a:buNone/>
              <a:defRPr sz="1400">
                <a:solidFill>
                  <a:srgbClr val="888888"/>
                </a:solidFill>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0" name="Google Shape;1390;p206"/>
          <p:cNvSpPr txBox="1"/>
          <p:nvPr>
            <p:ph idx="10" type="dt"/>
          </p:nvPr>
        </p:nvSpPr>
        <p:spPr>
          <a:xfrm>
            <a:off x="4724400" y="6556375"/>
            <a:ext cx="2001838" cy="227013"/>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1" name="Google Shape;1391;p206"/>
          <p:cNvSpPr txBox="1"/>
          <p:nvPr>
            <p:ph idx="11" type="ftr"/>
          </p:nvPr>
        </p:nvSpPr>
        <p:spPr>
          <a:xfrm>
            <a:off x="1735138" y="6556375"/>
            <a:ext cx="2895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2" name="Google Shape;1392;p206"/>
          <p:cNvSpPr txBox="1"/>
          <p:nvPr>
            <p:ph idx="12" type="sldNum"/>
          </p:nvPr>
        </p:nvSpPr>
        <p:spPr>
          <a:xfrm>
            <a:off x="6734175" y="6554788"/>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393" name="Shape 1393"/>
        <p:cNvGrpSpPr/>
        <p:nvPr/>
      </p:nvGrpSpPr>
      <p:grpSpPr>
        <a:xfrm>
          <a:off x="0" y="0"/>
          <a:ext cx="0" cy="0"/>
          <a:chOff x="0" y="0"/>
          <a:chExt cx="0" cy="0"/>
        </a:xfrm>
      </p:grpSpPr>
      <p:sp>
        <p:nvSpPr>
          <p:cNvPr id="1394" name="Google Shape;1394;p207"/>
          <p:cNvSpPr txBox="1"/>
          <p:nvPr>
            <p:ph type="title"/>
          </p:nvPr>
        </p:nvSpPr>
        <p:spPr>
          <a:xfrm>
            <a:off x="544286" y="330925"/>
            <a:ext cx="8371114"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5" name="Google Shape;1395;p207"/>
          <p:cNvSpPr txBox="1"/>
          <p:nvPr>
            <p:ph idx="1" type="body"/>
          </p:nvPr>
        </p:nvSpPr>
        <p:spPr>
          <a:xfrm>
            <a:off x="555172" y="968829"/>
            <a:ext cx="4060371" cy="5146449"/>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6" name="Google Shape;1396;p207"/>
          <p:cNvSpPr txBox="1"/>
          <p:nvPr>
            <p:ph idx="2" type="body"/>
          </p:nvPr>
        </p:nvSpPr>
        <p:spPr>
          <a:xfrm>
            <a:off x="4735286" y="968829"/>
            <a:ext cx="4172275" cy="5179106"/>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7" name="Google Shape;1397;p207"/>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8" name="Google Shape;1398;p207"/>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9" name="Google Shape;1399;p207"/>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00" name="Shape 1400"/>
        <p:cNvGrpSpPr/>
        <p:nvPr/>
      </p:nvGrpSpPr>
      <p:grpSpPr>
        <a:xfrm>
          <a:off x="0" y="0"/>
          <a:ext cx="0" cy="0"/>
          <a:chOff x="0" y="0"/>
          <a:chExt cx="0" cy="0"/>
        </a:xfrm>
      </p:grpSpPr>
      <p:sp>
        <p:nvSpPr>
          <p:cNvPr id="1401" name="Google Shape;1401;p208"/>
          <p:cNvSpPr txBox="1"/>
          <p:nvPr>
            <p:ph type="title"/>
          </p:nvPr>
        </p:nvSpPr>
        <p:spPr>
          <a:xfrm>
            <a:off x="457200" y="320040"/>
            <a:ext cx="7242048"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2" name="Google Shape;1402;p208"/>
          <p:cNvSpPr txBox="1"/>
          <p:nvPr>
            <p:ph idx="1" type="body"/>
          </p:nvPr>
        </p:nvSpPr>
        <p:spPr>
          <a:xfrm>
            <a:off x="457200"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3" name="Google Shape;1403;p208"/>
          <p:cNvSpPr txBox="1"/>
          <p:nvPr>
            <p:ph idx="2" type="body"/>
          </p:nvPr>
        </p:nvSpPr>
        <p:spPr>
          <a:xfrm>
            <a:off x="4178808"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4" name="Google Shape;1404;p208"/>
          <p:cNvSpPr txBox="1"/>
          <p:nvPr>
            <p:ph idx="3" type="body"/>
          </p:nvPr>
        </p:nvSpPr>
        <p:spPr>
          <a:xfrm>
            <a:off x="457200" y="968829"/>
            <a:ext cx="3520440" cy="4857811"/>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5" name="Google Shape;1405;p208"/>
          <p:cNvSpPr txBox="1"/>
          <p:nvPr>
            <p:ph idx="4" type="body"/>
          </p:nvPr>
        </p:nvSpPr>
        <p:spPr>
          <a:xfrm>
            <a:off x="4178808" y="979714"/>
            <a:ext cx="3520440" cy="4846926"/>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6" name="Google Shape;1406;p208"/>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7" name="Google Shape;1407;p208"/>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8" name="Google Shape;1408;p208"/>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09" name="Shape 1409"/>
        <p:cNvGrpSpPr/>
        <p:nvPr/>
      </p:nvGrpSpPr>
      <p:grpSpPr>
        <a:xfrm>
          <a:off x="0" y="0"/>
          <a:ext cx="0" cy="0"/>
          <a:chOff x="0" y="0"/>
          <a:chExt cx="0" cy="0"/>
        </a:xfrm>
      </p:grpSpPr>
      <p:sp>
        <p:nvSpPr>
          <p:cNvPr id="1410" name="Google Shape;1410;p209"/>
          <p:cNvSpPr txBox="1"/>
          <p:nvPr>
            <p:ph type="title"/>
          </p:nvPr>
        </p:nvSpPr>
        <p:spPr>
          <a:xfrm>
            <a:off x="457199" y="320040"/>
            <a:ext cx="8490857" cy="463731"/>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1" name="Google Shape;1411;p209"/>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2" name="Google Shape;1412;p209"/>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3" name="Google Shape;1413;p209"/>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14" name="Shape 1414"/>
        <p:cNvGrpSpPr/>
        <p:nvPr/>
      </p:nvGrpSpPr>
      <p:grpSpPr>
        <a:xfrm>
          <a:off x="0" y="0"/>
          <a:ext cx="0" cy="0"/>
          <a:chOff x="0" y="0"/>
          <a:chExt cx="0" cy="0"/>
        </a:xfrm>
      </p:grpSpPr>
      <p:sp>
        <p:nvSpPr>
          <p:cNvPr id="1415" name="Google Shape;1415;p210"/>
          <p:cNvSpPr txBox="1"/>
          <p:nvPr>
            <p:ph type="title"/>
          </p:nvPr>
        </p:nvSpPr>
        <p:spPr>
          <a:xfrm>
            <a:off x="457200" y="228600"/>
            <a:ext cx="5897880" cy="117348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2400"/>
              <a:buFont typeface="Trebuchet MS"/>
              <a:buNone/>
              <a:defRPr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6" name="Google Shape;1416;p210"/>
          <p:cNvSpPr txBox="1"/>
          <p:nvPr>
            <p:ph idx="1" type="body"/>
          </p:nvPr>
        </p:nvSpPr>
        <p:spPr>
          <a:xfrm>
            <a:off x="457200" y="1497416"/>
            <a:ext cx="5897880" cy="602512"/>
          </a:xfrm>
          <a:prstGeom prst="rect">
            <a:avLst/>
          </a:prstGeom>
          <a:noFill/>
          <a:ln>
            <a:noFill/>
          </a:ln>
        </p:spPr>
        <p:txBody>
          <a:bodyPr anchorCtr="0" anchor="t" bIns="0" lIns="45700" spcFirstLastPara="1" rIns="0" wrap="square" tIns="0">
            <a:normAutofit/>
          </a:bodyPr>
          <a:lstStyle>
            <a:lvl1pPr indent="-228600" lvl="0" marL="457200" algn="l">
              <a:spcBef>
                <a:spcPts val="0"/>
              </a:spcBef>
              <a:spcAft>
                <a:spcPts val="0"/>
              </a:spcAft>
              <a:buSzPts val="1022"/>
              <a:buNone/>
              <a:defRPr sz="1400"/>
            </a:lvl1pPr>
            <a:lvl2pPr indent="-228600" lvl="1" marL="914400" algn="l">
              <a:spcBef>
                <a:spcPts val="500"/>
              </a:spcBef>
              <a:spcAft>
                <a:spcPts val="0"/>
              </a:spcAft>
              <a:buSzPts val="960"/>
              <a:buNone/>
              <a:defRPr sz="1200"/>
            </a:lvl2pPr>
            <a:lvl3pPr indent="-228600" lvl="2" marL="1371600" algn="l">
              <a:spcBef>
                <a:spcPts val="400"/>
              </a:spcBef>
              <a:spcAft>
                <a:spcPts val="0"/>
              </a:spcAft>
              <a:buSzPts val="600"/>
              <a:buNone/>
              <a:defRPr sz="1000"/>
            </a:lvl3pPr>
            <a:lvl4pPr indent="-228600" lvl="3" marL="1828800" algn="l">
              <a:spcBef>
                <a:spcPts val="180"/>
              </a:spcBef>
              <a:spcAft>
                <a:spcPts val="0"/>
              </a:spcAft>
              <a:buSzPts val="720"/>
              <a:buNone/>
              <a:defRPr sz="900"/>
            </a:lvl4pPr>
            <a:lvl5pPr indent="-228600" lvl="4" marL="2286000" algn="l">
              <a:spcBef>
                <a:spcPts val="400"/>
              </a:spcBef>
              <a:spcAft>
                <a:spcPts val="0"/>
              </a:spcAft>
              <a:buSzPts val="630"/>
              <a:buNone/>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7" name="Google Shape;1417;p210"/>
          <p:cNvSpPr txBox="1"/>
          <p:nvPr>
            <p:ph idx="2" type="body"/>
          </p:nvPr>
        </p:nvSpPr>
        <p:spPr>
          <a:xfrm>
            <a:off x="457200" y="2133600"/>
            <a:ext cx="7239000" cy="4371752"/>
          </a:xfrm>
          <a:prstGeom prst="rect">
            <a:avLst/>
          </a:prstGeom>
          <a:noFill/>
          <a:ln>
            <a:noFill/>
          </a:ln>
        </p:spPr>
        <p:txBody>
          <a:bodyPr anchorCtr="0" anchor="t" bIns="45700" lIns="91425" spcFirstLastPara="1" rIns="91425" wrap="square" tIns="45700">
            <a:noAutofit/>
          </a:bodyPr>
          <a:lstStyle>
            <a:lvl1pPr indent="-376936" lvl="0" marL="457200" algn="l">
              <a:spcBef>
                <a:spcPts val="600"/>
              </a:spcBef>
              <a:spcAft>
                <a:spcPts val="0"/>
              </a:spcAft>
              <a:buSzPts val="2336"/>
              <a:buChar char="⦿"/>
              <a:defRPr sz="3200"/>
            </a:lvl1pPr>
            <a:lvl2pPr indent="-370840" lvl="1" marL="914400" algn="l">
              <a:spcBef>
                <a:spcPts val="500"/>
              </a:spcBef>
              <a:spcAft>
                <a:spcPts val="0"/>
              </a:spcAft>
              <a:buSzPts val="2240"/>
              <a:buChar char="◼"/>
              <a:defRPr sz="2800"/>
            </a:lvl2pPr>
            <a:lvl3pPr indent="-320039" lvl="2" marL="1371600" algn="l">
              <a:spcBef>
                <a:spcPts val="400"/>
              </a:spcBef>
              <a:spcAft>
                <a:spcPts val="0"/>
              </a:spcAft>
              <a:buSzPts val="1440"/>
              <a:buChar char="🞆"/>
              <a:defRPr sz="2400"/>
            </a:lvl3pPr>
            <a:lvl4pPr indent="-330200" lvl="3" marL="1828800" algn="l">
              <a:spcBef>
                <a:spcPts val="400"/>
              </a:spcBef>
              <a:spcAft>
                <a:spcPts val="0"/>
              </a:spcAft>
              <a:buSzPts val="1600"/>
              <a:buChar char="⚫"/>
              <a:defRPr sz="2000"/>
            </a:lvl4pPr>
            <a:lvl5pPr indent="-317500" lvl="4" marL="2286000" algn="l">
              <a:spcBef>
                <a:spcPts val="400"/>
              </a:spcBef>
              <a:spcAft>
                <a:spcPts val="0"/>
              </a:spcAft>
              <a:buSzPts val="1400"/>
              <a:buChar char="◉"/>
              <a:defRPr sz="20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8" name="Google Shape;1418;p210"/>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9" name="Google Shape;1419;p210"/>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0" name="Google Shape;1420;p210"/>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bg>
      <p:bgPr>
        <a:blipFill>
          <a:blip r:embed="rId2">
            <a:alphaModFix/>
          </a:blip>
          <a:stretch>
            <a:fillRect/>
          </a:stretch>
        </a:blipFill>
      </p:bgPr>
    </p:bg>
    <p:spTree>
      <p:nvGrpSpPr>
        <p:cNvPr id="1421" name="Shape 1421"/>
        <p:cNvGrpSpPr/>
        <p:nvPr/>
      </p:nvGrpSpPr>
      <p:grpSpPr>
        <a:xfrm>
          <a:off x="0" y="0"/>
          <a:ext cx="0" cy="0"/>
          <a:chOff x="0" y="0"/>
          <a:chExt cx="0" cy="0"/>
        </a:xfrm>
      </p:grpSpPr>
      <p:sp>
        <p:nvSpPr>
          <p:cNvPr id="1422" name="Google Shape;1422;p211"/>
          <p:cNvSpPr/>
          <p:nvPr/>
        </p:nvSpPr>
        <p:spPr>
          <a:xfrm rot="-360000">
            <a:off x="598488" y="1004888"/>
            <a:ext cx="4319587" cy="4311650"/>
          </a:xfrm>
          <a:prstGeom prst="rect">
            <a:avLst/>
          </a:prstGeom>
          <a:solidFill>
            <a:srgbClr val="FAFAFA"/>
          </a:solidFill>
          <a:ln cap="rnd" cmpd="sng" w="9525">
            <a:solidFill>
              <a:srgbClr val="EAEAEA"/>
            </a:solidFill>
            <a:prstDash val="solid"/>
            <a:round/>
            <a:headEnd len="sm" w="sm" type="none"/>
            <a:tailEnd len="sm" w="sm" type="none"/>
          </a:ln>
          <a:effectLst>
            <a:outerShdw blurRad="25000" rotWithShape="0" algn="t"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3" name="Google Shape;1423;p211"/>
          <p:cNvSpPr/>
          <p:nvPr/>
        </p:nvSpPr>
        <p:spPr>
          <a:xfrm rot="-180000">
            <a:off x="596900" y="998538"/>
            <a:ext cx="4319588" cy="4313237"/>
          </a:xfrm>
          <a:prstGeom prst="rect">
            <a:avLst/>
          </a:prstGeom>
          <a:solidFill>
            <a:srgbClr val="FAFAFA"/>
          </a:solidFill>
          <a:ln cap="rnd" cmpd="sng" w="9525">
            <a:solidFill>
              <a:srgbClr val="EAEAEA"/>
            </a:solidFill>
            <a:prstDash val="solid"/>
            <a:round/>
            <a:headEnd len="sm" w="sm" type="none"/>
            <a:tailEnd len="sm" w="sm" type="none"/>
          </a:ln>
          <a:effectLst>
            <a:outerShdw blurRad="28000" rotWithShape="0" algn="tl"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4" name="Google Shape;1424;p211"/>
          <p:cNvSpPr txBox="1"/>
          <p:nvPr>
            <p:ph type="title"/>
          </p:nvPr>
        </p:nvSpPr>
        <p:spPr>
          <a:xfrm>
            <a:off x="5389098" y="1143000"/>
            <a:ext cx="3429000" cy="205740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3000"/>
              <a:buFont typeface="Trebuchet MS"/>
              <a:buNone/>
              <a:defRPr b="1" sz="3000">
                <a:solidFill>
                  <a:srgbClr val="FEF7F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5" name="Google Shape;1425;p211"/>
          <p:cNvSpPr txBox="1"/>
          <p:nvPr>
            <p:ph idx="1" type="body"/>
          </p:nvPr>
        </p:nvSpPr>
        <p:spPr>
          <a:xfrm>
            <a:off x="5389098" y="3283634"/>
            <a:ext cx="3429000" cy="1920240"/>
          </a:xfrm>
          <a:prstGeom prst="rect">
            <a:avLst/>
          </a:prstGeom>
          <a:noFill/>
          <a:ln>
            <a:noFill/>
          </a:ln>
        </p:spPr>
        <p:txBody>
          <a:bodyPr anchorCtr="0" anchor="t" bIns="0" lIns="82275" spcFirstLastPara="1" rIns="0" wrap="square" tIns="0">
            <a:normAutofit/>
          </a:bodyPr>
          <a:lstStyle>
            <a:lvl1pPr indent="-228600" lvl="0" marL="457200" algn="l">
              <a:lnSpc>
                <a:spcPct val="100000"/>
              </a:lnSpc>
              <a:spcBef>
                <a:spcPts val="0"/>
              </a:spcBef>
              <a:spcAft>
                <a:spcPts val="0"/>
              </a:spcAft>
              <a:buSzPts val="1022"/>
              <a:buFont typeface="Trebuchet MS"/>
              <a:buNone/>
              <a:defRPr sz="1400">
                <a:solidFill>
                  <a:schemeClr val="lt1"/>
                </a:solidFill>
              </a:defRPr>
            </a:lvl1pPr>
            <a:lvl2pPr indent="-289560" lvl="1" marL="914400" algn="l">
              <a:spcBef>
                <a:spcPts val="500"/>
              </a:spcBef>
              <a:spcAft>
                <a:spcPts val="0"/>
              </a:spcAft>
              <a:buSzPts val="960"/>
              <a:buChar char="◼"/>
              <a:defRPr sz="1200"/>
            </a:lvl2pPr>
            <a:lvl3pPr indent="-266700" lvl="2" marL="1371600" algn="l">
              <a:spcBef>
                <a:spcPts val="400"/>
              </a:spcBef>
              <a:spcAft>
                <a:spcPts val="0"/>
              </a:spcAft>
              <a:buSzPts val="600"/>
              <a:buChar char="🞆"/>
              <a:defRPr sz="1000"/>
            </a:lvl3pPr>
            <a:lvl4pPr indent="-274319" lvl="3" marL="1828800" algn="l">
              <a:spcBef>
                <a:spcPts val="180"/>
              </a:spcBef>
              <a:spcAft>
                <a:spcPts val="0"/>
              </a:spcAft>
              <a:buSzPts val="720"/>
              <a:buChar char="⚫"/>
              <a:defRPr sz="900"/>
            </a:lvl4pPr>
            <a:lvl5pPr indent="-268604" lvl="4" marL="2286000" algn="l">
              <a:spcBef>
                <a:spcPts val="400"/>
              </a:spcBef>
              <a:spcAft>
                <a:spcPts val="0"/>
              </a:spcAft>
              <a:buSzPts val="630"/>
              <a:buChar char="◉"/>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26" name="Google Shape;1426;p211"/>
          <p:cNvSpPr/>
          <p:nvPr>
            <p:ph idx="2" type="pic"/>
          </p:nvPr>
        </p:nvSpPr>
        <p:spPr>
          <a:xfrm>
            <a:off x="663682" y="1041002"/>
            <a:ext cx="4206240" cy="4206240"/>
          </a:xfrm>
          <a:prstGeom prst="rect">
            <a:avLst/>
          </a:prstGeom>
          <a:solidFill>
            <a:srgbClr val="812D70"/>
          </a:solidFill>
          <a:ln cap="flat" cmpd="sng" w="107950">
            <a:solidFill>
              <a:srgbClr val="FFFFFF"/>
            </a:solidFill>
            <a:prstDash val="solid"/>
            <a:miter lim="800000"/>
            <a:headEnd len="sm" w="sm" type="none"/>
            <a:tailEnd len="sm" w="sm" type="none"/>
          </a:ln>
          <a:effectLst>
            <a:outerShdw blurRad="44450" rotWithShape="0" algn="tl" dir="5400000" dist="3810">
              <a:srgbClr val="000000">
                <a:alpha val="60000"/>
              </a:srgbClr>
            </a:outerShdw>
          </a:effectLst>
        </p:spPr>
      </p:sp>
      <p:sp>
        <p:nvSpPr>
          <p:cNvPr id="1427" name="Google Shape;1427;p211"/>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8" name="Google Shape;1428;p211"/>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9" name="Google Shape;1429;p211"/>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lt2"/>
                </a:solidFill>
                <a:latin typeface="Trebuchet MS"/>
                <a:ea typeface="Trebuchet MS"/>
                <a:cs typeface="Trebuchet MS"/>
                <a:sym typeface="Trebuchet MS"/>
              </a:defRPr>
            </a:lvl1pPr>
            <a:lvl2pPr indent="0" lvl="1" marL="0" algn="r">
              <a:spcBef>
                <a:spcPts val="0"/>
              </a:spcBef>
              <a:buNone/>
              <a:defRPr sz="1100">
                <a:solidFill>
                  <a:schemeClr val="lt2"/>
                </a:solidFill>
                <a:latin typeface="Trebuchet MS"/>
                <a:ea typeface="Trebuchet MS"/>
                <a:cs typeface="Trebuchet MS"/>
                <a:sym typeface="Trebuchet MS"/>
              </a:defRPr>
            </a:lvl2pPr>
            <a:lvl3pPr indent="0" lvl="2" marL="0" algn="r">
              <a:spcBef>
                <a:spcPts val="0"/>
              </a:spcBef>
              <a:buNone/>
              <a:defRPr sz="1100">
                <a:solidFill>
                  <a:schemeClr val="lt2"/>
                </a:solidFill>
                <a:latin typeface="Trebuchet MS"/>
                <a:ea typeface="Trebuchet MS"/>
                <a:cs typeface="Trebuchet MS"/>
                <a:sym typeface="Trebuchet MS"/>
              </a:defRPr>
            </a:lvl3pPr>
            <a:lvl4pPr indent="0" lvl="3" marL="0" algn="r">
              <a:spcBef>
                <a:spcPts val="0"/>
              </a:spcBef>
              <a:buNone/>
              <a:defRPr sz="1100">
                <a:solidFill>
                  <a:schemeClr val="lt2"/>
                </a:solidFill>
                <a:latin typeface="Trebuchet MS"/>
                <a:ea typeface="Trebuchet MS"/>
                <a:cs typeface="Trebuchet MS"/>
                <a:sym typeface="Trebuchet MS"/>
              </a:defRPr>
            </a:lvl4pPr>
            <a:lvl5pPr indent="0" lvl="4" marL="0" algn="r">
              <a:spcBef>
                <a:spcPts val="0"/>
              </a:spcBef>
              <a:buNone/>
              <a:defRPr sz="1100">
                <a:solidFill>
                  <a:schemeClr val="lt2"/>
                </a:solidFill>
                <a:latin typeface="Trebuchet MS"/>
                <a:ea typeface="Trebuchet MS"/>
                <a:cs typeface="Trebuchet MS"/>
                <a:sym typeface="Trebuchet MS"/>
              </a:defRPr>
            </a:lvl5pPr>
            <a:lvl6pPr indent="0" lvl="5" marL="0" algn="r">
              <a:spcBef>
                <a:spcPts val="0"/>
              </a:spcBef>
              <a:buNone/>
              <a:defRPr sz="1100">
                <a:solidFill>
                  <a:schemeClr val="lt2"/>
                </a:solidFill>
                <a:latin typeface="Trebuchet MS"/>
                <a:ea typeface="Trebuchet MS"/>
                <a:cs typeface="Trebuchet MS"/>
                <a:sym typeface="Trebuchet MS"/>
              </a:defRPr>
            </a:lvl6pPr>
            <a:lvl7pPr indent="0" lvl="6" marL="0" algn="r">
              <a:spcBef>
                <a:spcPts val="0"/>
              </a:spcBef>
              <a:buNone/>
              <a:defRPr sz="1100">
                <a:solidFill>
                  <a:schemeClr val="lt2"/>
                </a:solidFill>
                <a:latin typeface="Trebuchet MS"/>
                <a:ea typeface="Trebuchet MS"/>
                <a:cs typeface="Trebuchet MS"/>
                <a:sym typeface="Trebuchet MS"/>
              </a:defRPr>
            </a:lvl7pPr>
            <a:lvl8pPr indent="0" lvl="7" marL="0" algn="r">
              <a:spcBef>
                <a:spcPts val="0"/>
              </a:spcBef>
              <a:buNone/>
              <a:defRPr sz="1100">
                <a:solidFill>
                  <a:schemeClr val="lt2"/>
                </a:solidFill>
                <a:latin typeface="Trebuchet MS"/>
                <a:ea typeface="Trebuchet MS"/>
                <a:cs typeface="Trebuchet MS"/>
                <a:sym typeface="Trebuchet MS"/>
              </a:defRPr>
            </a:lvl8pPr>
            <a:lvl9pPr indent="0" lvl="8" marL="0" algn="r">
              <a:spcBef>
                <a:spcPts val="0"/>
              </a:spcBef>
              <a:buNone/>
              <a:defRPr sz="1100">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430" name="Shape 1430"/>
        <p:cNvGrpSpPr/>
        <p:nvPr/>
      </p:nvGrpSpPr>
      <p:grpSpPr>
        <a:xfrm>
          <a:off x="0" y="0"/>
          <a:ext cx="0" cy="0"/>
          <a:chOff x="0" y="0"/>
          <a:chExt cx="0" cy="0"/>
        </a:xfrm>
      </p:grpSpPr>
      <p:sp>
        <p:nvSpPr>
          <p:cNvPr id="1431" name="Google Shape;1431;p21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2" name="Google Shape;1432;p212"/>
          <p:cNvSpPr txBox="1"/>
          <p:nvPr>
            <p:ph idx="1" type="body"/>
          </p:nvPr>
        </p:nvSpPr>
        <p:spPr>
          <a:xfrm rot="5400000">
            <a:off x="2012950" y="-446087"/>
            <a:ext cx="5553075" cy="8251825"/>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3" name="Google Shape;1433;p21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4" name="Google Shape;1434;p21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5" name="Google Shape;1435;p21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436" name="Shape 1436"/>
        <p:cNvGrpSpPr/>
        <p:nvPr/>
      </p:nvGrpSpPr>
      <p:grpSpPr>
        <a:xfrm>
          <a:off x="0" y="0"/>
          <a:ext cx="0" cy="0"/>
          <a:chOff x="0" y="0"/>
          <a:chExt cx="0" cy="0"/>
        </a:xfrm>
      </p:grpSpPr>
      <p:sp>
        <p:nvSpPr>
          <p:cNvPr id="1437" name="Google Shape;1437;p213"/>
          <p:cNvSpPr txBox="1"/>
          <p:nvPr>
            <p:ph type="title"/>
          </p:nvPr>
        </p:nvSpPr>
        <p:spPr>
          <a:xfrm rot="5400000">
            <a:off x="4389438" y="2438718"/>
            <a:ext cx="5851525" cy="1524000"/>
          </a:xfrm>
          <a:prstGeom prst="rect">
            <a:avLst/>
          </a:prstGeom>
          <a:noFill/>
          <a:ln>
            <a:noFill/>
          </a:ln>
        </p:spPr>
        <p:txBody>
          <a:bodyPr anchorCtr="0" anchor="t"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8" name="Google Shape;1438;p213"/>
          <p:cNvSpPr txBox="1"/>
          <p:nvPr>
            <p:ph idx="1" type="body"/>
          </p:nvPr>
        </p:nvSpPr>
        <p:spPr>
          <a:xfrm rot="5400000">
            <a:off x="541338" y="190504"/>
            <a:ext cx="5851525" cy="6019800"/>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9" name="Google Shape;1439;p213"/>
          <p:cNvSpPr txBox="1"/>
          <p:nvPr>
            <p:ph idx="10" type="dt"/>
          </p:nvPr>
        </p:nvSpPr>
        <p:spPr>
          <a:xfrm>
            <a:off x="4243388"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0" name="Google Shape;1440;p213"/>
          <p:cNvSpPr txBox="1"/>
          <p:nvPr>
            <p:ph idx="11" type="ftr"/>
          </p:nvPr>
        </p:nvSpPr>
        <p:spPr>
          <a:xfrm>
            <a:off x="457200" y="6556375"/>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1" name="Google Shape;1441;p213"/>
          <p:cNvSpPr txBox="1"/>
          <p:nvPr>
            <p:ph idx="12" type="sldNum"/>
          </p:nvPr>
        </p:nvSpPr>
        <p:spPr>
          <a:xfrm>
            <a:off x="6254750" y="6553200"/>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48" name="Shape 1448"/>
        <p:cNvGrpSpPr/>
        <p:nvPr/>
      </p:nvGrpSpPr>
      <p:grpSpPr>
        <a:xfrm>
          <a:off x="0" y="0"/>
          <a:ext cx="0" cy="0"/>
          <a:chOff x="0" y="0"/>
          <a:chExt cx="0" cy="0"/>
        </a:xfrm>
      </p:grpSpPr>
      <p:sp>
        <p:nvSpPr>
          <p:cNvPr id="1449" name="Google Shape;1449;p2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0" name="Google Shape;1450;p2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51" name="Google Shape;1451;p2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2" name="Google Shape;1452;p2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3" name="Google Shape;1453;p2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54" name="Shape 1454"/>
        <p:cNvGrpSpPr/>
        <p:nvPr/>
      </p:nvGrpSpPr>
      <p:grpSpPr>
        <a:xfrm>
          <a:off x="0" y="0"/>
          <a:ext cx="0" cy="0"/>
          <a:chOff x="0" y="0"/>
          <a:chExt cx="0" cy="0"/>
        </a:xfrm>
      </p:grpSpPr>
      <p:sp>
        <p:nvSpPr>
          <p:cNvPr id="1455" name="Google Shape;1455;p21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6" name="Google Shape;1456;p21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457" name="Google Shape;1457;p2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8" name="Google Shape;1458;p2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9" name="Google Shape;1459;p2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1" name="Shape 21"/>
        <p:cNvGrpSpPr/>
        <p:nvPr/>
      </p:nvGrpSpPr>
      <p:grpSpPr>
        <a:xfrm>
          <a:off x="0" y="0"/>
          <a:ext cx="0" cy="0"/>
          <a:chOff x="0" y="0"/>
          <a:chExt cx="0" cy="0"/>
        </a:xfrm>
      </p:grpSpPr>
      <p:sp>
        <p:nvSpPr>
          <p:cNvPr id="22" name="Google Shape;22;p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 name="Google Shape;23;p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Times New Roman"/>
              <a:buNone/>
              <a:defRPr sz="2400"/>
            </a:lvl1pPr>
            <a:lvl2pPr lvl="1" algn="ctr">
              <a:spcBef>
                <a:spcPts val="400"/>
              </a:spcBef>
              <a:spcAft>
                <a:spcPts val="0"/>
              </a:spcAft>
              <a:buClr>
                <a:schemeClr val="lt1"/>
              </a:buClr>
              <a:buSzPts val="2000"/>
              <a:buFont typeface="Times New Roman"/>
              <a:buNone/>
              <a:defRPr sz="2000"/>
            </a:lvl2pPr>
            <a:lvl3pPr lvl="2" algn="ctr">
              <a:spcBef>
                <a:spcPts val="360"/>
              </a:spcBef>
              <a:spcAft>
                <a:spcPts val="0"/>
              </a:spcAft>
              <a:buClr>
                <a:schemeClr val="lt1"/>
              </a:buClr>
              <a:buSzPts val="1800"/>
              <a:buFont typeface="Times New Roman"/>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4" name="Google Shape;24;p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1" name="Shape 131"/>
        <p:cNvGrpSpPr/>
        <p:nvPr/>
      </p:nvGrpSpPr>
      <p:grpSpPr>
        <a:xfrm>
          <a:off x="0" y="0"/>
          <a:ext cx="0" cy="0"/>
          <a:chOff x="0" y="0"/>
          <a:chExt cx="0" cy="0"/>
        </a:xfrm>
      </p:grpSpPr>
      <p:sp>
        <p:nvSpPr>
          <p:cNvPr id="132" name="Google Shape;132;p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3" name="Google Shape;133;p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4" name="Google Shape;134;p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5" name="Google Shape;135;p22"/>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22"/>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60" name="Shape 1460"/>
        <p:cNvGrpSpPr/>
        <p:nvPr/>
      </p:nvGrpSpPr>
      <p:grpSpPr>
        <a:xfrm>
          <a:off x="0" y="0"/>
          <a:ext cx="0" cy="0"/>
          <a:chOff x="0" y="0"/>
          <a:chExt cx="0" cy="0"/>
        </a:xfrm>
      </p:grpSpPr>
      <p:sp>
        <p:nvSpPr>
          <p:cNvPr id="1461" name="Google Shape;1461;p21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2" name="Google Shape;1462;p21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463" name="Google Shape;1463;p2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4" name="Google Shape;1464;p2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5" name="Google Shape;1465;p2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466" name="Shape 1466"/>
        <p:cNvGrpSpPr/>
        <p:nvPr/>
      </p:nvGrpSpPr>
      <p:grpSpPr>
        <a:xfrm>
          <a:off x="0" y="0"/>
          <a:ext cx="0" cy="0"/>
          <a:chOff x="0" y="0"/>
          <a:chExt cx="0" cy="0"/>
        </a:xfrm>
      </p:grpSpPr>
      <p:sp>
        <p:nvSpPr>
          <p:cNvPr id="1467" name="Google Shape;1467;p2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8" name="Google Shape;1468;p2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69" name="Google Shape;1469;p2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70" name="Google Shape;1470;p2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1" name="Google Shape;1471;p2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2" name="Google Shape;1472;p2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73" name="Shape 1473"/>
        <p:cNvGrpSpPr/>
        <p:nvPr/>
      </p:nvGrpSpPr>
      <p:grpSpPr>
        <a:xfrm>
          <a:off x="0" y="0"/>
          <a:ext cx="0" cy="0"/>
          <a:chOff x="0" y="0"/>
          <a:chExt cx="0" cy="0"/>
        </a:xfrm>
      </p:grpSpPr>
      <p:sp>
        <p:nvSpPr>
          <p:cNvPr id="1474" name="Google Shape;1474;p2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75" name="Google Shape;1475;p21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6" name="Google Shape;1476;p21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7" name="Google Shape;1477;p21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8" name="Google Shape;1478;p21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9" name="Google Shape;1479;p2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0" name="Google Shape;1480;p2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1" name="Google Shape;1481;p2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82" name="Shape 1482"/>
        <p:cNvGrpSpPr/>
        <p:nvPr/>
      </p:nvGrpSpPr>
      <p:grpSpPr>
        <a:xfrm>
          <a:off x="0" y="0"/>
          <a:ext cx="0" cy="0"/>
          <a:chOff x="0" y="0"/>
          <a:chExt cx="0" cy="0"/>
        </a:xfrm>
      </p:grpSpPr>
      <p:sp>
        <p:nvSpPr>
          <p:cNvPr id="1483" name="Google Shape;1483;p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84" name="Google Shape;1484;p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5" name="Google Shape;1485;p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6" name="Google Shape;1486;p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87" name="Shape 1487"/>
        <p:cNvGrpSpPr/>
        <p:nvPr/>
      </p:nvGrpSpPr>
      <p:grpSpPr>
        <a:xfrm>
          <a:off x="0" y="0"/>
          <a:ext cx="0" cy="0"/>
          <a:chOff x="0" y="0"/>
          <a:chExt cx="0" cy="0"/>
        </a:xfrm>
      </p:grpSpPr>
      <p:sp>
        <p:nvSpPr>
          <p:cNvPr id="1488" name="Google Shape;1488;p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9" name="Google Shape;1489;p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0" name="Google Shape;1490;p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91" name="Shape 1491"/>
        <p:cNvGrpSpPr/>
        <p:nvPr/>
      </p:nvGrpSpPr>
      <p:grpSpPr>
        <a:xfrm>
          <a:off x="0" y="0"/>
          <a:ext cx="0" cy="0"/>
          <a:chOff x="0" y="0"/>
          <a:chExt cx="0" cy="0"/>
        </a:xfrm>
      </p:grpSpPr>
      <p:sp>
        <p:nvSpPr>
          <p:cNvPr id="1492" name="Google Shape;1492;p22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93" name="Google Shape;1493;p22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494" name="Google Shape;1494;p22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495" name="Google Shape;1495;p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6" name="Google Shape;1496;p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7" name="Google Shape;1497;p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498" name="Shape 1498"/>
        <p:cNvGrpSpPr/>
        <p:nvPr/>
      </p:nvGrpSpPr>
      <p:grpSpPr>
        <a:xfrm>
          <a:off x="0" y="0"/>
          <a:ext cx="0" cy="0"/>
          <a:chOff x="0" y="0"/>
          <a:chExt cx="0" cy="0"/>
        </a:xfrm>
      </p:grpSpPr>
      <p:sp>
        <p:nvSpPr>
          <p:cNvPr id="1499" name="Google Shape;1499;p22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0" name="Google Shape;1500;p223"/>
          <p:cNvSpPr/>
          <p:nvPr>
            <p:ph idx="2" type="pic"/>
          </p:nvPr>
        </p:nvSpPr>
        <p:spPr>
          <a:xfrm>
            <a:off x="1792288" y="612775"/>
            <a:ext cx="5486400" cy="4114800"/>
          </a:xfrm>
          <a:prstGeom prst="rect">
            <a:avLst/>
          </a:prstGeom>
          <a:noFill/>
          <a:ln>
            <a:noFill/>
          </a:ln>
        </p:spPr>
      </p:sp>
      <p:sp>
        <p:nvSpPr>
          <p:cNvPr id="1501" name="Google Shape;1501;p22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502" name="Google Shape;1502;p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3" name="Google Shape;1503;p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4" name="Google Shape;1504;p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505" name="Shape 1505"/>
        <p:cNvGrpSpPr/>
        <p:nvPr/>
      </p:nvGrpSpPr>
      <p:grpSpPr>
        <a:xfrm>
          <a:off x="0" y="0"/>
          <a:ext cx="0" cy="0"/>
          <a:chOff x="0" y="0"/>
          <a:chExt cx="0" cy="0"/>
        </a:xfrm>
      </p:grpSpPr>
      <p:sp>
        <p:nvSpPr>
          <p:cNvPr id="1506" name="Google Shape;1506;p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7" name="Google Shape;1507;p2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08" name="Google Shape;1508;p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9" name="Google Shape;1509;p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0" name="Google Shape;1510;p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511" name="Shape 1511"/>
        <p:cNvGrpSpPr/>
        <p:nvPr/>
      </p:nvGrpSpPr>
      <p:grpSpPr>
        <a:xfrm>
          <a:off x="0" y="0"/>
          <a:ext cx="0" cy="0"/>
          <a:chOff x="0" y="0"/>
          <a:chExt cx="0" cy="0"/>
        </a:xfrm>
      </p:grpSpPr>
      <p:sp>
        <p:nvSpPr>
          <p:cNvPr id="1512" name="Google Shape;1512;p2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3" name="Google Shape;1513;p2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14" name="Google Shape;1514;p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5" name="Google Shape;1515;p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6" name="Google Shape;1516;p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517" name="Shape 1517"/>
        <p:cNvGrpSpPr/>
        <p:nvPr/>
      </p:nvGrpSpPr>
      <p:grpSpPr>
        <a:xfrm>
          <a:off x="0" y="0"/>
          <a:ext cx="0" cy="0"/>
          <a:chOff x="0" y="0"/>
          <a:chExt cx="0" cy="0"/>
        </a:xfrm>
      </p:grpSpPr>
      <p:sp>
        <p:nvSpPr>
          <p:cNvPr id="1518" name="Google Shape;1518;p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9" name="Google Shape;1519;p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0" name="Google Shape;1520;p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1" name="Google Shape;1521;p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2" name="Google Shape;1522;p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3" name="Google Shape;1523;p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7" name="Shape 137"/>
        <p:cNvGrpSpPr/>
        <p:nvPr/>
      </p:nvGrpSpPr>
      <p:grpSpPr>
        <a:xfrm>
          <a:off x="0" y="0"/>
          <a:ext cx="0" cy="0"/>
          <a:chOff x="0" y="0"/>
          <a:chExt cx="0" cy="0"/>
        </a:xfrm>
      </p:grpSpPr>
      <p:sp>
        <p:nvSpPr>
          <p:cNvPr id="138" name="Google Shape;138;p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9" name="Google Shape;139;p23"/>
          <p:cNvSpPr/>
          <p:nvPr>
            <p:ph idx="2" type="pic"/>
          </p:nvPr>
        </p:nvSpPr>
        <p:spPr>
          <a:xfrm>
            <a:off x="3887788" y="987425"/>
            <a:ext cx="4629150" cy="4873625"/>
          </a:xfrm>
          <a:prstGeom prst="rect">
            <a:avLst/>
          </a:prstGeom>
          <a:noFill/>
          <a:ln>
            <a:noFill/>
          </a:ln>
        </p:spPr>
      </p:sp>
      <p:sp>
        <p:nvSpPr>
          <p:cNvPr id="140" name="Google Shape;140;p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41" name="Google Shape;141;p2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 name="Google Shape;142;p2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31" name="Shape 1531"/>
        <p:cNvGrpSpPr/>
        <p:nvPr/>
      </p:nvGrpSpPr>
      <p:grpSpPr>
        <a:xfrm>
          <a:off x="0" y="0"/>
          <a:ext cx="0" cy="0"/>
          <a:chOff x="0" y="0"/>
          <a:chExt cx="0" cy="0"/>
        </a:xfrm>
      </p:grpSpPr>
      <p:sp>
        <p:nvSpPr>
          <p:cNvPr id="1532" name="Google Shape;1532;p228"/>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3" name="Google Shape;1533;p228"/>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34" name="Google Shape;1534;p22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5" name="Google Shape;1535;p22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6" name="Google Shape;1536;p22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537" name="Shape 1537"/>
        <p:cNvGrpSpPr/>
        <p:nvPr/>
      </p:nvGrpSpPr>
      <p:grpSpPr>
        <a:xfrm>
          <a:off x="0" y="0"/>
          <a:ext cx="0" cy="0"/>
          <a:chOff x="0" y="0"/>
          <a:chExt cx="0" cy="0"/>
        </a:xfrm>
      </p:grpSpPr>
      <p:sp>
        <p:nvSpPr>
          <p:cNvPr id="1538" name="Google Shape;1538;p229"/>
          <p:cNvSpPr txBox="1"/>
          <p:nvPr>
            <p:ph type="ctrTitle"/>
          </p:nvPr>
        </p:nvSpPr>
        <p:spPr>
          <a:xfrm>
            <a:off x="914400" y="685800"/>
            <a:ext cx="7721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9" name="Google Shape;1539;p229"/>
          <p:cNvSpPr txBox="1"/>
          <p:nvPr>
            <p:ph idx="1" type="subTitle"/>
          </p:nvPr>
        </p:nvSpPr>
        <p:spPr>
          <a:xfrm>
            <a:off x="2133600" y="3886200"/>
            <a:ext cx="6400800" cy="177165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Arial"/>
              <a:buNone/>
              <a:defRPr>
                <a:latin typeface="Arial Black"/>
                <a:ea typeface="Arial Black"/>
                <a:cs typeface="Arial Black"/>
                <a:sym typeface="Arial Black"/>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540" name="Google Shape;1540;p229"/>
          <p:cNvSpPr txBox="1"/>
          <p:nvPr>
            <p:ph idx="10" type="dt"/>
          </p:nvPr>
        </p:nvSpPr>
        <p:spPr>
          <a:xfrm>
            <a:off x="711200" y="6229350"/>
            <a:ext cx="1930400" cy="51435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1" name="Google Shape;1541;p229"/>
          <p:cNvSpPr txBox="1"/>
          <p:nvPr>
            <p:ph idx="11" type="ftr"/>
          </p:nvPr>
        </p:nvSpPr>
        <p:spPr>
          <a:xfrm>
            <a:off x="3149600" y="6229350"/>
            <a:ext cx="2844800" cy="51435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2" name="Google Shape;1542;p229"/>
          <p:cNvSpPr txBox="1"/>
          <p:nvPr>
            <p:ph idx="12" type="sldNum"/>
          </p:nvPr>
        </p:nvSpPr>
        <p:spPr>
          <a:xfrm>
            <a:off x="6604000" y="6229350"/>
            <a:ext cx="1828800" cy="5143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rgbClr val="5E574E"/>
                </a:solidFill>
                <a:latin typeface="Arial"/>
                <a:ea typeface="Arial"/>
                <a:cs typeface="Arial"/>
                <a:sym typeface="Arial"/>
              </a:defRPr>
            </a:lvl1pPr>
            <a:lvl2pPr indent="0" lvl="1" marL="0" algn="r">
              <a:spcBef>
                <a:spcPts val="0"/>
              </a:spcBef>
              <a:buNone/>
              <a:defRPr sz="1400">
                <a:solidFill>
                  <a:srgbClr val="5E574E"/>
                </a:solidFill>
                <a:latin typeface="Arial"/>
                <a:ea typeface="Arial"/>
                <a:cs typeface="Arial"/>
                <a:sym typeface="Arial"/>
              </a:defRPr>
            </a:lvl2pPr>
            <a:lvl3pPr indent="0" lvl="2" marL="0" algn="r">
              <a:spcBef>
                <a:spcPts val="0"/>
              </a:spcBef>
              <a:buNone/>
              <a:defRPr sz="1400">
                <a:solidFill>
                  <a:srgbClr val="5E574E"/>
                </a:solidFill>
                <a:latin typeface="Arial"/>
                <a:ea typeface="Arial"/>
                <a:cs typeface="Arial"/>
                <a:sym typeface="Arial"/>
              </a:defRPr>
            </a:lvl3pPr>
            <a:lvl4pPr indent="0" lvl="3" marL="0" algn="r">
              <a:spcBef>
                <a:spcPts val="0"/>
              </a:spcBef>
              <a:buNone/>
              <a:defRPr sz="1400">
                <a:solidFill>
                  <a:srgbClr val="5E574E"/>
                </a:solidFill>
                <a:latin typeface="Arial"/>
                <a:ea typeface="Arial"/>
                <a:cs typeface="Arial"/>
                <a:sym typeface="Arial"/>
              </a:defRPr>
            </a:lvl4pPr>
            <a:lvl5pPr indent="0" lvl="4" marL="0" algn="r">
              <a:spcBef>
                <a:spcPts val="0"/>
              </a:spcBef>
              <a:buNone/>
              <a:defRPr sz="1400">
                <a:solidFill>
                  <a:srgbClr val="5E574E"/>
                </a:solidFill>
                <a:latin typeface="Arial"/>
                <a:ea typeface="Arial"/>
                <a:cs typeface="Arial"/>
                <a:sym typeface="Arial"/>
              </a:defRPr>
            </a:lvl5pPr>
            <a:lvl6pPr indent="0" lvl="5" marL="0" algn="r">
              <a:spcBef>
                <a:spcPts val="0"/>
              </a:spcBef>
              <a:buNone/>
              <a:defRPr sz="1400">
                <a:solidFill>
                  <a:srgbClr val="5E574E"/>
                </a:solidFill>
                <a:latin typeface="Arial"/>
                <a:ea typeface="Arial"/>
                <a:cs typeface="Arial"/>
                <a:sym typeface="Arial"/>
              </a:defRPr>
            </a:lvl6pPr>
            <a:lvl7pPr indent="0" lvl="6" marL="0" algn="r">
              <a:spcBef>
                <a:spcPts val="0"/>
              </a:spcBef>
              <a:buNone/>
              <a:defRPr sz="1400">
                <a:solidFill>
                  <a:srgbClr val="5E574E"/>
                </a:solidFill>
                <a:latin typeface="Arial"/>
                <a:ea typeface="Arial"/>
                <a:cs typeface="Arial"/>
                <a:sym typeface="Arial"/>
              </a:defRPr>
            </a:lvl7pPr>
            <a:lvl8pPr indent="0" lvl="7" marL="0" algn="r">
              <a:spcBef>
                <a:spcPts val="0"/>
              </a:spcBef>
              <a:buNone/>
              <a:defRPr sz="1400">
                <a:solidFill>
                  <a:srgbClr val="5E574E"/>
                </a:solidFill>
                <a:latin typeface="Arial"/>
                <a:ea typeface="Arial"/>
                <a:cs typeface="Arial"/>
                <a:sym typeface="Arial"/>
              </a:defRPr>
            </a:lvl8pPr>
            <a:lvl9pPr indent="0" lvl="8" marL="0" algn="r">
              <a:spcBef>
                <a:spcPts val="0"/>
              </a:spcBef>
              <a:buNone/>
              <a:defRPr sz="1400">
                <a:solidFill>
                  <a:srgbClr val="5E574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43" name="Google Shape;1543;p229"/>
          <p:cNvPicPr preferRelativeResize="0"/>
          <p:nvPr/>
        </p:nvPicPr>
        <p:blipFill rotWithShape="1">
          <a:blip r:embed="rId2">
            <a:alphaModFix/>
          </a:blip>
          <a:srcRect b="0" l="0" r="0" t="0"/>
          <a:stretch/>
        </p:blipFill>
        <p:spPr>
          <a:xfrm>
            <a:off x="914400" y="1828800"/>
            <a:ext cx="8229600" cy="384175"/>
          </a:xfrm>
          <a:prstGeom prst="rect">
            <a:avLst/>
          </a:prstGeom>
          <a:noFill/>
          <a:ln>
            <a:noFill/>
          </a:ln>
        </p:spPr>
      </p:pic>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544" name="Shape 1544"/>
        <p:cNvGrpSpPr/>
        <p:nvPr/>
      </p:nvGrpSpPr>
      <p:grpSpPr>
        <a:xfrm>
          <a:off x="0" y="0"/>
          <a:ext cx="0" cy="0"/>
          <a:chOff x="0" y="0"/>
          <a:chExt cx="0" cy="0"/>
        </a:xfrm>
      </p:grpSpPr>
      <p:sp>
        <p:nvSpPr>
          <p:cNvPr id="1545" name="Google Shape;1545;p23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6" name="Google Shape;1546;p23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Font typeface="Comic Sans MS"/>
              <a:buNone/>
              <a:defRPr sz="1600"/>
            </a:lvl4pPr>
            <a:lvl5pPr indent="-228600" lvl="4" marL="2286000" algn="l">
              <a:spcBef>
                <a:spcPts val="320"/>
              </a:spcBef>
              <a:spcAft>
                <a:spcPts val="0"/>
              </a:spcAft>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547" name="Google Shape;1547;p230"/>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8" name="Google Shape;1548;p230"/>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9" name="Google Shape;1549;p230"/>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550" name="Shape 1550"/>
        <p:cNvGrpSpPr/>
        <p:nvPr/>
      </p:nvGrpSpPr>
      <p:grpSpPr>
        <a:xfrm>
          <a:off x="0" y="0"/>
          <a:ext cx="0" cy="0"/>
          <a:chOff x="0" y="0"/>
          <a:chExt cx="0" cy="0"/>
        </a:xfrm>
      </p:grpSpPr>
      <p:sp>
        <p:nvSpPr>
          <p:cNvPr id="1551" name="Google Shape;1551;p231"/>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2" name="Google Shape;1552;p231"/>
          <p:cNvSpPr txBox="1"/>
          <p:nvPr>
            <p:ph idx="1" type="body"/>
          </p:nvPr>
        </p:nvSpPr>
        <p:spPr>
          <a:xfrm>
            <a:off x="4572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3" name="Google Shape;1553;p231"/>
          <p:cNvSpPr txBox="1"/>
          <p:nvPr>
            <p:ph idx="2" type="body"/>
          </p:nvPr>
        </p:nvSpPr>
        <p:spPr>
          <a:xfrm>
            <a:off x="46228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4" name="Google Shape;1554;p231"/>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5" name="Google Shape;1555;p231"/>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6" name="Google Shape;1556;p231"/>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557" name="Shape 1557"/>
        <p:cNvGrpSpPr/>
        <p:nvPr/>
      </p:nvGrpSpPr>
      <p:grpSpPr>
        <a:xfrm>
          <a:off x="0" y="0"/>
          <a:ext cx="0" cy="0"/>
          <a:chOff x="0" y="0"/>
          <a:chExt cx="0" cy="0"/>
        </a:xfrm>
      </p:grpSpPr>
      <p:sp>
        <p:nvSpPr>
          <p:cNvPr id="1558" name="Google Shape;1558;p232"/>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9" name="Google Shape;1559;p23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0" name="Google Shape;1560;p23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1" name="Google Shape;1561;p23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2" name="Google Shape;1562;p23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3" name="Google Shape;1563;p232"/>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4" name="Google Shape;1564;p232"/>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5" name="Google Shape;1565;p232"/>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566" name="Shape 1566"/>
        <p:cNvGrpSpPr/>
        <p:nvPr/>
      </p:nvGrpSpPr>
      <p:grpSpPr>
        <a:xfrm>
          <a:off x="0" y="0"/>
          <a:ext cx="0" cy="0"/>
          <a:chOff x="0" y="0"/>
          <a:chExt cx="0" cy="0"/>
        </a:xfrm>
      </p:grpSpPr>
      <p:sp>
        <p:nvSpPr>
          <p:cNvPr id="1567" name="Google Shape;1567;p233"/>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8" name="Google Shape;1568;p233"/>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9" name="Google Shape;1569;p233"/>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0" name="Google Shape;1570;p233"/>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571" name="Shape 1571"/>
        <p:cNvGrpSpPr/>
        <p:nvPr/>
      </p:nvGrpSpPr>
      <p:grpSpPr>
        <a:xfrm>
          <a:off x="0" y="0"/>
          <a:ext cx="0" cy="0"/>
          <a:chOff x="0" y="0"/>
          <a:chExt cx="0" cy="0"/>
        </a:xfrm>
      </p:grpSpPr>
      <p:sp>
        <p:nvSpPr>
          <p:cNvPr id="1572" name="Google Shape;1572;p234"/>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3" name="Google Shape;1573;p234"/>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4" name="Google Shape;1574;p234"/>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575" name="Shape 1575"/>
        <p:cNvGrpSpPr/>
        <p:nvPr/>
      </p:nvGrpSpPr>
      <p:grpSpPr>
        <a:xfrm>
          <a:off x="0" y="0"/>
          <a:ext cx="0" cy="0"/>
          <a:chOff x="0" y="0"/>
          <a:chExt cx="0" cy="0"/>
        </a:xfrm>
      </p:grpSpPr>
      <p:sp>
        <p:nvSpPr>
          <p:cNvPr id="1576" name="Google Shape;1576;p2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7" name="Google Shape;1577;p23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Font typeface="Comic Sans MS"/>
              <a:buChar char="•"/>
              <a:defRPr sz="2000"/>
            </a:lvl4pPr>
            <a:lvl5pPr indent="-355600" lvl="4" marL="2286000" algn="l">
              <a:spcBef>
                <a:spcPts val="400"/>
              </a:spcBef>
              <a:spcAft>
                <a:spcPts val="0"/>
              </a:spcAft>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578" name="Google Shape;1578;p23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79" name="Google Shape;1579;p235"/>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0" name="Google Shape;1580;p235"/>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1" name="Google Shape;1581;p235"/>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582" name="Shape 1582"/>
        <p:cNvGrpSpPr/>
        <p:nvPr/>
      </p:nvGrpSpPr>
      <p:grpSpPr>
        <a:xfrm>
          <a:off x="0" y="0"/>
          <a:ext cx="0" cy="0"/>
          <a:chOff x="0" y="0"/>
          <a:chExt cx="0" cy="0"/>
        </a:xfrm>
      </p:grpSpPr>
      <p:sp>
        <p:nvSpPr>
          <p:cNvPr id="1583" name="Google Shape;1583;p2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4" name="Google Shape;1584;p236"/>
          <p:cNvSpPr/>
          <p:nvPr>
            <p:ph idx="2" type="pic"/>
          </p:nvPr>
        </p:nvSpPr>
        <p:spPr>
          <a:xfrm>
            <a:off x="3887788" y="987425"/>
            <a:ext cx="4629150" cy="4873625"/>
          </a:xfrm>
          <a:prstGeom prst="rect">
            <a:avLst/>
          </a:prstGeom>
          <a:noFill/>
          <a:ln>
            <a:noFill/>
          </a:ln>
        </p:spPr>
      </p:sp>
      <p:sp>
        <p:nvSpPr>
          <p:cNvPr id="1585" name="Google Shape;1585;p23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86" name="Google Shape;1586;p236"/>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7" name="Google Shape;1587;p236"/>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8" name="Google Shape;1588;p236"/>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589" name="Shape 1589"/>
        <p:cNvGrpSpPr/>
        <p:nvPr/>
      </p:nvGrpSpPr>
      <p:grpSpPr>
        <a:xfrm>
          <a:off x="0" y="0"/>
          <a:ext cx="0" cy="0"/>
          <a:chOff x="0" y="0"/>
          <a:chExt cx="0" cy="0"/>
        </a:xfrm>
      </p:grpSpPr>
      <p:sp>
        <p:nvSpPr>
          <p:cNvPr id="1590" name="Google Shape;1590;p23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1" name="Google Shape;1591;p237"/>
          <p:cNvSpPr txBox="1"/>
          <p:nvPr>
            <p:ph idx="1" type="body"/>
          </p:nvPr>
        </p:nvSpPr>
        <p:spPr>
          <a:xfrm rot="5400000">
            <a:off x="2460625" y="-117475"/>
            <a:ext cx="4171950" cy="8178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2" name="Google Shape;1592;p23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3" name="Google Shape;1593;p23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4" name="Google Shape;1594;p23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43" name="Shape 143"/>
        <p:cNvGrpSpPr/>
        <p:nvPr/>
      </p:nvGrpSpPr>
      <p:grpSpPr>
        <a:xfrm>
          <a:off x="0" y="0"/>
          <a:ext cx="0" cy="0"/>
          <a:chOff x="0" y="0"/>
          <a:chExt cx="0" cy="0"/>
        </a:xfrm>
      </p:grpSpPr>
      <p:sp>
        <p:nvSpPr>
          <p:cNvPr id="144" name="Google Shape;144;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 name="Google Shape;145;p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6" name="Google Shape;146;p2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 name="Google Shape;147;p2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595" name="Shape 1595"/>
        <p:cNvGrpSpPr/>
        <p:nvPr/>
      </p:nvGrpSpPr>
      <p:grpSpPr>
        <a:xfrm>
          <a:off x="0" y="0"/>
          <a:ext cx="0" cy="0"/>
          <a:chOff x="0" y="0"/>
          <a:chExt cx="0" cy="0"/>
        </a:xfrm>
      </p:grpSpPr>
      <p:sp>
        <p:nvSpPr>
          <p:cNvPr id="1596" name="Google Shape;1596;p238"/>
          <p:cNvSpPr txBox="1"/>
          <p:nvPr>
            <p:ph type="title"/>
          </p:nvPr>
        </p:nvSpPr>
        <p:spPr>
          <a:xfrm rot="5400000">
            <a:off x="4692650" y="2114550"/>
            <a:ext cx="5829300" cy="20574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7" name="Google Shape;1597;p238"/>
          <p:cNvSpPr txBox="1"/>
          <p:nvPr>
            <p:ph idx="1" type="body"/>
          </p:nvPr>
        </p:nvSpPr>
        <p:spPr>
          <a:xfrm rot="5400000">
            <a:off x="501650" y="133350"/>
            <a:ext cx="58293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8" name="Google Shape;1598;p23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9" name="Google Shape;1599;p23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0" name="Google Shape;1600;p23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607" name="Shape 1607"/>
        <p:cNvGrpSpPr/>
        <p:nvPr/>
      </p:nvGrpSpPr>
      <p:grpSpPr>
        <a:xfrm>
          <a:off x="0" y="0"/>
          <a:ext cx="0" cy="0"/>
          <a:chOff x="0" y="0"/>
          <a:chExt cx="0" cy="0"/>
        </a:xfrm>
      </p:grpSpPr>
      <p:sp>
        <p:nvSpPr>
          <p:cNvPr id="1608" name="Google Shape;1608;p24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9" name="Google Shape;1609;p24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0" name="Google Shape;1610;p24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11" name="Shape 1611"/>
        <p:cNvGrpSpPr/>
        <p:nvPr/>
      </p:nvGrpSpPr>
      <p:grpSpPr>
        <a:xfrm>
          <a:off x="0" y="0"/>
          <a:ext cx="0" cy="0"/>
          <a:chOff x="0" y="0"/>
          <a:chExt cx="0" cy="0"/>
        </a:xfrm>
      </p:grpSpPr>
      <p:sp>
        <p:nvSpPr>
          <p:cNvPr id="1612" name="Google Shape;1612;p241"/>
          <p:cNvSpPr txBox="1"/>
          <p:nvPr>
            <p:ph type="ctrTitle"/>
          </p:nvPr>
        </p:nvSpPr>
        <p:spPr>
          <a:xfrm>
            <a:off x="1143000" y="1122495"/>
            <a:ext cx="6858000" cy="2387534"/>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3" name="Google Shape;1613;p241"/>
          <p:cNvSpPr txBox="1"/>
          <p:nvPr>
            <p:ph idx="1" type="subTitle"/>
          </p:nvPr>
        </p:nvSpPr>
        <p:spPr>
          <a:xfrm>
            <a:off x="1143000" y="3601971"/>
            <a:ext cx="6858000" cy="1655961"/>
          </a:xfrm>
          <a:prstGeom prst="rect">
            <a:avLst/>
          </a:prstGeom>
          <a:noFill/>
          <a:ln>
            <a:noFill/>
          </a:ln>
        </p:spPr>
        <p:txBody>
          <a:bodyPr anchorCtr="0" anchor="t" bIns="240350" lIns="480700" spcFirstLastPara="1" rIns="480700" wrap="square" tIns="240350">
            <a:noAutofit/>
          </a:bodyPr>
          <a:lstStyle>
            <a:lvl1pPr lvl="0" algn="ctr">
              <a:spcBef>
                <a:spcPts val="89"/>
              </a:spcBef>
              <a:spcAft>
                <a:spcPts val="0"/>
              </a:spcAft>
              <a:buClr>
                <a:schemeClr val="dk1"/>
              </a:buClr>
              <a:buSzPts val="444"/>
              <a:buFont typeface="Times New Roman"/>
              <a:buNone/>
              <a:defRPr sz="444"/>
            </a:lvl1pPr>
            <a:lvl2pPr lvl="1" algn="ctr">
              <a:spcBef>
                <a:spcPts val="74"/>
              </a:spcBef>
              <a:spcAft>
                <a:spcPts val="0"/>
              </a:spcAft>
              <a:buClr>
                <a:schemeClr val="dk1"/>
              </a:buClr>
              <a:buSzPts val="370"/>
              <a:buFont typeface="Times New Roman"/>
              <a:buNone/>
              <a:defRPr sz="370"/>
            </a:lvl2pPr>
            <a:lvl3pPr lvl="2" algn="ctr">
              <a:spcBef>
                <a:spcPts val="67"/>
              </a:spcBef>
              <a:spcAft>
                <a:spcPts val="0"/>
              </a:spcAft>
              <a:buClr>
                <a:schemeClr val="dk1"/>
              </a:buClr>
              <a:buSzPts val="333"/>
              <a:buFont typeface="Times New Roman"/>
              <a:buNone/>
              <a:defRPr sz="333"/>
            </a:lvl3pPr>
            <a:lvl4pPr lvl="3" algn="ctr">
              <a:spcBef>
                <a:spcPts val="59"/>
              </a:spcBef>
              <a:spcAft>
                <a:spcPts val="0"/>
              </a:spcAft>
              <a:buClr>
                <a:schemeClr val="dk1"/>
              </a:buClr>
              <a:buSzPts val="296"/>
              <a:buFont typeface="Times New Roman"/>
              <a:buNone/>
              <a:defRPr sz="296"/>
            </a:lvl4pPr>
            <a:lvl5pPr lvl="4" algn="ctr">
              <a:spcBef>
                <a:spcPts val="59"/>
              </a:spcBef>
              <a:spcAft>
                <a:spcPts val="0"/>
              </a:spcAft>
              <a:buClr>
                <a:schemeClr val="dk1"/>
              </a:buClr>
              <a:buSzPts val="296"/>
              <a:buFont typeface="Times New Roman"/>
              <a:buNone/>
              <a:defRPr sz="296"/>
            </a:lvl5pPr>
            <a:lvl6pPr lvl="5" algn="ctr">
              <a:lnSpc>
                <a:spcPct val="90000"/>
              </a:lnSpc>
              <a:spcBef>
                <a:spcPts val="93"/>
              </a:spcBef>
              <a:spcAft>
                <a:spcPts val="0"/>
              </a:spcAft>
              <a:buClr>
                <a:schemeClr val="dk1"/>
              </a:buClr>
              <a:buSzPts val="296"/>
              <a:buNone/>
              <a:defRPr sz="296"/>
            </a:lvl6pPr>
            <a:lvl7pPr lvl="6" algn="ctr">
              <a:lnSpc>
                <a:spcPct val="90000"/>
              </a:lnSpc>
              <a:spcBef>
                <a:spcPts val="93"/>
              </a:spcBef>
              <a:spcAft>
                <a:spcPts val="0"/>
              </a:spcAft>
              <a:buClr>
                <a:schemeClr val="dk1"/>
              </a:buClr>
              <a:buSzPts val="296"/>
              <a:buNone/>
              <a:defRPr sz="296"/>
            </a:lvl7pPr>
            <a:lvl8pPr lvl="7" algn="ctr">
              <a:lnSpc>
                <a:spcPct val="90000"/>
              </a:lnSpc>
              <a:spcBef>
                <a:spcPts val="93"/>
              </a:spcBef>
              <a:spcAft>
                <a:spcPts val="0"/>
              </a:spcAft>
              <a:buClr>
                <a:schemeClr val="dk1"/>
              </a:buClr>
              <a:buSzPts val="296"/>
              <a:buNone/>
              <a:defRPr sz="296"/>
            </a:lvl8pPr>
            <a:lvl9pPr lvl="8" algn="ctr">
              <a:lnSpc>
                <a:spcPct val="90000"/>
              </a:lnSpc>
              <a:spcBef>
                <a:spcPts val="93"/>
              </a:spcBef>
              <a:spcAft>
                <a:spcPts val="0"/>
              </a:spcAft>
              <a:buClr>
                <a:schemeClr val="dk1"/>
              </a:buClr>
              <a:buSzPts val="296"/>
              <a:buNone/>
              <a:defRPr sz="296"/>
            </a:lvl9pPr>
          </a:lstStyle>
          <a:p/>
        </p:txBody>
      </p:sp>
      <p:sp>
        <p:nvSpPr>
          <p:cNvPr id="1614" name="Google Shape;1614;p241"/>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5" name="Google Shape;1615;p241"/>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6" name="Google Shape;1616;p241"/>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17" name="Shape 1617"/>
        <p:cNvGrpSpPr/>
        <p:nvPr/>
      </p:nvGrpSpPr>
      <p:grpSpPr>
        <a:xfrm>
          <a:off x="0" y="0"/>
          <a:ext cx="0" cy="0"/>
          <a:chOff x="0" y="0"/>
          <a:chExt cx="0" cy="0"/>
        </a:xfrm>
      </p:grpSpPr>
      <p:sp>
        <p:nvSpPr>
          <p:cNvPr id="1618" name="Google Shape;1618;p242"/>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9" name="Google Shape;1619;p242"/>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20" name="Google Shape;1620;p242"/>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1" name="Google Shape;1621;p242"/>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2" name="Google Shape;1622;p242"/>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23" name="Shape 1623"/>
        <p:cNvGrpSpPr/>
        <p:nvPr/>
      </p:nvGrpSpPr>
      <p:grpSpPr>
        <a:xfrm>
          <a:off x="0" y="0"/>
          <a:ext cx="0" cy="0"/>
          <a:chOff x="0" y="0"/>
          <a:chExt cx="0" cy="0"/>
        </a:xfrm>
      </p:grpSpPr>
      <p:sp>
        <p:nvSpPr>
          <p:cNvPr id="1624" name="Google Shape;1624;p243"/>
          <p:cNvSpPr txBox="1"/>
          <p:nvPr>
            <p:ph type="title"/>
          </p:nvPr>
        </p:nvSpPr>
        <p:spPr>
          <a:xfrm>
            <a:off x="623829" y="1709870"/>
            <a:ext cx="7886641" cy="285253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25" name="Google Shape;1625;p243"/>
          <p:cNvSpPr txBox="1"/>
          <p:nvPr>
            <p:ph idx="1" type="body"/>
          </p:nvPr>
        </p:nvSpPr>
        <p:spPr>
          <a:xfrm>
            <a:off x="623829" y="4589529"/>
            <a:ext cx="7886641" cy="1500188"/>
          </a:xfrm>
          <a:prstGeom prst="rect">
            <a:avLst/>
          </a:prstGeom>
          <a:noFill/>
          <a:ln>
            <a:noFill/>
          </a:ln>
        </p:spPr>
        <p:txBody>
          <a:bodyPr anchorCtr="0" anchor="t"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sz="444"/>
            </a:lvl1pPr>
            <a:lvl2pPr indent="-228600" lvl="1" marL="914400" algn="l">
              <a:spcBef>
                <a:spcPts val="74"/>
              </a:spcBef>
              <a:spcAft>
                <a:spcPts val="0"/>
              </a:spcAft>
              <a:buClr>
                <a:schemeClr val="dk1"/>
              </a:buClr>
              <a:buSzPts val="370"/>
              <a:buFont typeface="Times New Roman"/>
              <a:buNone/>
              <a:defRPr sz="370"/>
            </a:lvl2pPr>
            <a:lvl3pPr indent="-228600" lvl="2" marL="1371600" algn="l">
              <a:spcBef>
                <a:spcPts val="67"/>
              </a:spcBef>
              <a:spcAft>
                <a:spcPts val="0"/>
              </a:spcAft>
              <a:buClr>
                <a:schemeClr val="dk1"/>
              </a:buClr>
              <a:buSzPts val="333"/>
              <a:buFont typeface="Times New Roman"/>
              <a:buNone/>
              <a:defRPr sz="333"/>
            </a:lvl3pPr>
            <a:lvl4pPr indent="-228600" lvl="3" marL="1828800" algn="l">
              <a:spcBef>
                <a:spcPts val="59"/>
              </a:spcBef>
              <a:spcAft>
                <a:spcPts val="0"/>
              </a:spcAft>
              <a:buClr>
                <a:schemeClr val="dk1"/>
              </a:buClr>
              <a:buSzPts val="296"/>
              <a:buFont typeface="Times New Roman"/>
              <a:buNone/>
              <a:defRPr sz="296"/>
            </a:lvl4pPr>
            <a:lvl5pPr indent="-228600" lvl="4" marL="2286000" algn="l">
              <a:spcBef>
                <a:spcPts val="59"/>
              </a:spcBef>
              <a:spcAft>
                <a:spcPts val="0"/>
              </a:spcAft>
              <a:buClr>
                <a:schemeClr val="dk1"/>
              </a:buClr>
              <a:buSzPts val="296"/>
              <a:buFont typeface="Times New Roman"/>
              <a:buNone/>
              <a:defRPr sz="296"/>
            </a:lvl5pPr>
            <a:lvl6pPr indent="-228600" lvl="5" marL="2743200" algn="l">
              <a:lnSpc>
                <a:spcPct val="90000"/>
              </a:lnSpc>
              <a:spcBef>
                <a:spcPts val="93"/>
              </a:spcBef>
              <a:spcAft>
                <a:spcPts val="0"/>
              </a:spcAft>
              <a:buClr>
                <a:schemeClr val="dk1"/>
              </a:buClr>
              <a:buSzPts val="296"/>
              <a:buNone/>
              <a:defRPr sz="296"/>
            </a:lvl6pPr>
            <a:lvl7pPr indent="-228600" lvl="6" marL="3200400" algn="l">
              <a:lnSpc>
                <a:spcPct val="90000"/>
              </a:lnSpc>
              <a:spcBef>
                <a:spcPts val="93"/>
              </a:spcBef>
              <a:spcAft>
                <a:spcPts val="0"/>
              </a:spcAft>
              <a:buClr>
                <a:schemeClr val="dk1"/>
              </a:buClr>
              <a:buSzPts val="296"/>
              <a:buNone/>
              <a:defRPr sz="296"/>
            </a:lvl7pPr>
            <a:lvl8pPr indent="-228600" lvl="7" marL="3657600" algn="l">
              <a:lnSpc>
                <a:spcPct val="90000"/>
              </a:lnSpc>
              <a:spcBef>
                <a:spcPts val="93"/>
              </a:spcBef>
              <a:spcAft>
                <a:spcPts val="0"/>
              </a:spcAft>
              <a:buClr>
                <a:schemeClr val="dk1"/>
              </a:buClr>
              <a:buSzPts val="296"/>
              <a:buNone/>
              <a:defRPr sz="296"/>
            </a:lvl8pPr>
            <a:lvl9pPr indent="-228600" lvl="8" marL="4114800" algn="l">
              <a:lnSpc>
                <a:spcPct val="90000"/>
              </a:lnSpc>
              <a:spcBef>
                <a:spcPts val="93"/>
              </a:spcBef>
              <a:spcAft>
                <a:spcPts val="0"/>
              </a:spcAft>
              <a:buClr>
                <a:schemeClr val="dk1"/>
              </a:buClr>
              <a:buSzPts val="296"/>
              <a:buNone/>
              <a:defRPr sz="296"/>
            </a:lvl9pPr>
          </a:lstStyle>
          <a:p/>
        </p:txBody>
      </p:sp>
      <p:sp>
        <p:nvSpPr>
          <p:cNvPr id="1626" name="Google Shape;1626;p243"/>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7" name="Google Shape;1627;p243"/>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8" name="Google Shape;1628;p243"/>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629" name="Shape 1629"/>
        <p:cNvGrpSpPr/>
        <p:nvPr/>
      </p:nvGrpSpPr>
      <p:grpSpPr>
        <a:xfrm>
          <a:off x="0" y="0"/>
          <a:ext cx="0" cy="0"/>
          <a:chOff x="0" y="0"/>
          <a:chExt cx="0" cy="0"/>
        </a:xfrm>
      </p:grpSpPr>
      <p:sp>
        <p:nvSpPr>
          <p:cNvPr id="1630" name="Google Shape;1630;p244"/>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1" name="Google Shape;1631;p244"/>
          <p:cNvSpPr txBox="1"/>
          <p:nvPr>
            <p:ph idx="1" type="body"/>
          </p:nvPr>
        </p:nvSpPr>
        <p:spPr>
          <a:xfrm>
            <a:off x="685859"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2" name="Google Shape;1632;p244"/>
          <p:cNvSpPr txBox="1"/>
          <p:nvPr>
            <p:ph idx="2" type="body"/>
          </p:nvPr>
        </p:nvSpPr>
        <p:spPr>
          <a:xfrm>
            <a:off x="4586111"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3" name="Google Shape;1633;p244"/>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4" name="Google Shape;1634;p244"/>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5" name="Google Shape;1635;p244"/>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636" name="Shape 1636"/>
        <p:cNvGrpSpPr/>
        <p:nvPr/>
      </p:nvGrpSpPr>
      <p:grpSpPr>
        <a:xfrm>
          <a:off x="0" y="0"/>
          <a:ext cx="0" cy="0"/>
          <a:chOff x="0" y="0"/>
          <a:chExt cx="0" cy="0"/>
        </a:xfrm>
      </p:grpSpPr>
      <p:sp>
        <p:nvSpPr>
          <p:cNvPr id="1637" name="Google Shape;1637;p245"/>
          <p:cNvSpPr txBox="1"/>
          <p:nvPr>
            <p:ph type="title"/>
          </p:nvPr>
        </p:nvSpPr>
        <p:spPr>
          <a:xfrm>
            <a:off x="629708" y="365125"/>
            <a:ext cx="7886935" cy="1325563"/>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8" name="Google Shape;1638;p245"/>
          <p:cNvSpPr txBox="1"/>
          <p:nvPr>
            <p:ph idx="1" type="body"/>
          </p:nvPr>
        </p:nvSpPr>
        <p:spPr>
          <a:xfrm>
            <a:off x="629709" y="1681097"/>
            <a:ext cx="3868502"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39" name="Google Shape;1639;p245"/>
          <p:cNvSpPr txBox="1"/>
          <p:nvPr>
            <p:ph idx="2" type="body"/>
          </p:nvPr>
        </p:nvSpPr>
        <p:spPr>
          <a:xfrm>
            <a:off x="629709" y="2504943"/>
            <a:ext cx="3868502"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0" name="Google Shape;1640;p245"/>
          <p:cNvSpPr txBox="1"/>
          <p:nvPr>
            <p:ph idx="3" type="body"/>
          </p:nvPr>
        </p:nvSpPr>
        <p:spPr>
          <a:xfrm>
            <a:off x="4629032" y="1681097"/>
            <a:ext cx="3887611"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41" name="Google Shape;1641;p245"/>
          <p:cNvSpPr txBox="1"/>
          <p:nvPr>
            <p:ph idx="4" type="body"/>
          </p:nvPr>
        </p:nvSpPr>
        <p:spPr>
          <a:xfrm>
            <a:off x="4629032" y="2504943"/>
            <a:ext cx="3887611"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2" name="Google Shape;1642;p245"/>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3" name="Google Shape;1643;p245"/>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4" name="Google Shape;1644;p245"/>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645" name="Shape 1645"/>
        <p:cNvGrpSpPr/>
        <p:nvPr/>
      </p:nvGrpSpPr>
      <p:grpSpPr>
        <a:xfrm>
          <a:off x="0" y="0"/>
          <a:ext cx="0" cy="0"/>
          <a:chOff x="0" y="0"/>
          <a:chExt cx="0" cy="0"/>
        </a:xfrm>
      </p:grpSpPr>
      <p:sp>
        <p:nvSpPr>
          <p:cNvPr id="1646" name="Google Shape;1646;p246"/>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47" name="Google Shape;1647;p246"/>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8" name="Google Shape;1648;p246"/>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9" name="Google Shape;1649;p246"/>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650" name="Shape 1650"/>
        <p:cNvGrpSpPr/>
        <p:nvPr/>
      </p:nvGrpSpPr>
      <p:grpSpPr>
        <a:xfrm>
          <a:off x="0" y="0"/>
          <a:ext cx="0" cy="0"/>
          <a:chOff x="0" y="0"/>
          <a:chExt cx="0" cy="0"/>
        </a:xfrm>
      </p:grpSpPr>
      <p:sp>
        <p:nvSpPr>
          <p:cNvPr id="1651" name="Google Shape;1651;p247"/>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2" name="Google Shape;1652;p247"/>
          <p:cNvSpPr txBox="1"/>
          <p:nvPr>
            <p:ph idx="1" type="body"/>
          </p:nvPr>
        </p:nvSpPr>
        <p:spPr>
          <a:xfrm>
            <a:off x="3887317" y="987557"/>
            <a:ext cx="4629326" cy="4873625"/>
          </a:xfrm>
          <a:prstGeom prst="rect">
            <a:avLst/>
          </a:prstGeom>
          <a:noFill/>
          <a:ln>
            <a:noFill/>
          </a:ln>
        </p:spPr>
        <p:txBody>
          <a:bodyPr anchorCtr="0" anchor="t" bIns="240350" lIns="480700" spcFirstLastPara="1" rIns="480700" wrap="square" tIns="240350">
            <a:noAutofit/>
          </a:bodyPr>
          <a:lstStyle>
            <a:lvl1pPr indent="-266255" lvl="0" marL="457200" algn="l">
              <a:spcBef>
                <a:spcPts val="119"/>
              </a:spcBef>
              <a:spcAft>
                <a:spcPts val="0"/>
              </a:spcAft>
              <a:buClr>
                <a:schemeClr val="dk1"/>
              </a:buClr>
              <a:buSzPts val="593"/>
              <a:buFont typeface="Times New Roman"/>
              <a:buChar char="•"/>
              <a:defRPr sz="593"/>
            </a:lvl1pPr>
            <a:lvl2pPr indent="-261556" lvl="1" marL="914400" algn="l">
              <a:spcBef>
                <a:spcPts val="104"/>
              </a:spcBef>
              <a:spcAft>
                <a:spcPts val="0"/>
              </a:spcAft>
              <a:buClr>
                <a:schemeClr val="dk1"/>
              </a:buClr>
              <a:buSzPts val="519"/>
              <a:buFont typeface="Times New Roman"/>
              <a:buChar char="–"/>
              <a:defRPr sz="519"/>
            </a:lvl2pPr>
            <a:lvl3pPr indent="-256794" lvl="2" marL="1371600" algn="l">
              <a:spcBef>
                <a:spcPts val="89"/>
              </a:spcBef>
              <a:spcAft>
                <a:spcPts val="0"/>
              </a:spcAft>
              <a:buClr>
                <a:schemeClr val="dk1"/>
              </a:buClr>
              <a:buSzPts val="444"/>
              <a:buFont typeface="Times New Roman"/>
              <a:buChar char="•"/>
              <a:defRPr sz="444"/>
            </a:lvl3pPr>
            <a:lvl4pPr indent="-252094" lvl="3" marL="1828800" algn="l">
              <a:spcBef>
                <a:spcPts val="74"/>
              </a:spcBef>
              <a:spcAft>
                <a:spcPts val="0"/>
              </a:spcAft>
              <a:buClr>
                <a:schemeClr val="dk1"/>
              </a:buClr>
              <a:buSzPts val="370"/>
              <a:buFont typeface="Times New Roman"/>
              <a:buChar char="–"/>
              <a:defRPr sz="370"/>
            </a:lvl4pPr>
            <a:lvl5pPr indent="-252095" lvl="4" marL="2286000" algn="l">
              <a:spcBef>
                <a:spcPts val="74"/>
              </a:spcBef>
              <a:spcAft>
                <a:spcPts val="0"/>
              </a:spcAft>
              <a:buClr>
                <a:schemeClr val="dk1"/>
              </a:buClr>
              <a:buSzPts val="370"/>
              <a:buFont typeface="Times New Roman"/>
              <a:buChar char="»"/>
              <a:defRPr sz="370"/>
            </a:lvl5pPr>
            <a:lvl6pPr indent="-252095" lvl="5" marL="2743200" algn="l">
              <a:lnSpc>
                <a:spcPct val="90000"/>
              </a:lnSpc>
              <a:spcBef>
                <a:spcPts val="93"/>
              </a:spcBef>
              <a:spcAft>
                <a:spcPts val="0"/>
              </a:spcAft>
              <a:buClr>
                <a:schemeClr val="dk1"/>
              </a:buClr>
              <a:buSzPts val="370"/>
              <a:buChar char="•"/>
              <a:defRPr sz="370"/>
            </a:lvl6pPr>
            <a:lvl7pPr indent="-252095" lvl="6" marL="3200400" algn="l">
              <a:lnSpc>
                <a:spcPct val="90000"/>
              </a:lnSpc>
              <a:spcBef>
                <a:spcPts val="93"/>
              </a:spcBef>
              <a:spcAft>
                <a:spcPts val="0"/>
              </a:spcAft>
              <a:buClr>
                <a:schemeClr val="dk1"/>
              </a:buClr>
              <a:buSzPts val="370"/>
              <a:buChar char="•"/>
              <a:defRPr sz="370"/>
            </a:lvl7pPr>
            <a:lvl8pPr indent="-252095" lvl="7" marL="3657600" algn="l">
              <a:lnSpc>
                <a:spcPct val="90000"/>
              </a:lnSpc>
              <a:spcBef>
                <a:spcPts val="93"/>
              </a:spcBef>
              <a:spcAft>
                <a:spcPts val="0"/>
              </a:spcAft>
              <a:buClr>
                <a:schemeClr val="dk1"/>
              </a:buClr>
              <a:buSzPts val="370"/>
              <a:buChar char="•"/>
              <a:defRPr sz="370"/>
            </a:lvl8pPr>
            <a:lvl9pPr indent="-252095" lvl="8" marL="4114800" algn="l">
              <a:lnSpc>
                <a:spcPct val="90000"/>
              </a:lnSpc>
              <a:spcBef>
                <a:spcPts val="93"/>
              </a:spcBef>
              <a:spcAft>
                <a:spcPts val="0"/>
              </a:spcAft>
              <a:buClr>
                <a:schemeClr val="dk1"/>
              </a:buClr>
              <a:buSzPts val="370"/>
              <a:buChar char="•"/>
              <a:defRPr sz="370"/>
            </a:lvl9pPr>
          </a:lstStyle>
          <a:p/>
        </p:txBody>
      </p:sp>
      <p:sp>
        <p:nvSpPr>
          <p:cNvPr id="1653" name="Google Shape;1653;p247"/>
          <p:cNvSpPr txBox="1"/>
          <p:nvPr>
            <p:ph idx="2"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54" name="Google Shape;1654;p247"/>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5" name="Google Shape;1655;p247"/>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6" name="Google Shape;1656;p247"/>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657" name="Shape 1657"/>
        <p:cNvGrpSpPr/>
        <p:nvPr/>
      </p:nvGrpSpPr>
      <p:grpSpPr>
        <a:xfrm>
          <a:off x="0" y="0"/>
          <a:ext cx="0" cy="0"/>
          <a:chOff x="0" y="0"/>
          <a:chExt cx="0" cy="0"/>
        </a:xfrm>
      </p:grpSpPr>
      <p:sp>
        <p:nvSpPr>
          <p:cNvPr id="1658" name="Google Shape;1658;p248"/>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9" name="Google Shape;1659;p248"/>
          <p:cNvSpPr/>
          <p:nvPr>
            <p:ph idx="2" type="pic"/>
          </p:nvPr>
        </p:nvSpPr>
        <p:spPr>
          <a:xfrm>
            <a:off x="3887317" y="987557"/>
            <a:ext cx="4629326" cy="4873625"/>
          </a:xfrm>
          <a:prstGeom prst="rect">
            <a:avLst/>
          </a:prstGeom>
          <a:noFill/>
          <a:ln>
            <a:noFill/>
          </a:ln>
        </p:spPr>
      </p:sp>
      <p:sp>
        <p:nvSpPr>
          <p:cNvPr id="1660" name="Google Shape;1660;p248"/>
          <p:cNvSpPr txBox="1"/>
          <p:nvPr>
            <p:ph idx="1"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61" name="Google Shape;1661;p248"/>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2" name="Google Shape;1662;p248"/>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3" name="Google Shape;1663;p248"/>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48" name="Shape 148"/>
        <p:cNvGrpSpPr/>
        <p:nvPr/>
      </p:nvGrpSpPr>
      <p:grpSpPr>
        <a:xfrm>
          <a:off x="0" y="0"/>
          <a:ext cx="0" cy="0"/>
          <a:chOff x="0" y="0"/>
          <a:chExt cx="0" cy="0"/>
        </a:xfrm>
      </p:grpSpPr>
      <p:sp>
        <p:nvSpPr>
          <p:cNvPr id="149" name="Google Shape;149;p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 name="Google Shape;150;p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1" name="Google Shape;151;p2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 name="Google Shape;152;p2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664" name="Shape 1664"/>
        <p:cNvGrpSpPr/>
        <p:nvPr/>
      </p:nvGrpSpPr>
      <p:grpSpPr>
        <a:xfrm>
          <a:off x="0" y="0"/>
          <a:ext cx="0" cy="0"/>
          <a:chOff x="0" y="0"/>
          <a:chExt cx="0" cy="0"/>
        </a:xfrm>
      </p:grpSpPr>
      <p:sp>
        <p:nvSpPr>
          <p:cNvPr id="1665" name="Google Shape;1665;p24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66" name="Google Shape;1666;p249"/>
          <p:cNvSpPr txBox="1"/>
          <p:nvPr>
            <p:ph idx="1" type="body"/>
          </p:nvPr>
        </p:nvSpPr>
        <p:spPr>
          <a:xfrm rot="5400000">
            <a:off x="2514534" y="152393"/>
            <a:ext cx="4114932" cy="777228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67" name="Google Shape;1667;p24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8" name="Google Shape;1668;p24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9" name="Google Shape;1669;p24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670" name="Shape 1670"/>
        <p:cNvGrpSpPr/>
        <p:nvPr/>
      </p:nvGrpSpPr>
      <p:grpSpPr>
        <a:xfrm>
          <a:off x="0" y="0"/>
          <a:ext cx="0" cy="0"/>
          <a:chOff x="0" y="0"/>
          <a:chExt cx="0" cy="0"/>
        </a:xfrm>
      </p:grpSpPr>
      <p:sp>
        <p:nvSpPr>
          <p:cNvPr id="1671" name="Google Shape;1671;p250"/>
          <p:cNvSpPr txBox="1"/>
          <p:nvPr>
            <p:ph type="title"/>
          </p:nvPr>
        </p:nvSpPr>
        <p:spPr>
          <a:xfrm rot="5400000">
            <a:off x="4743446" y="2381305"/>
            <a:ext cx="5486466" cy="1942924"/>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72" name="Google Shape;1672;p250"/>
          <p:cNvSpPr txBox="1"/>
          <p:nvPr>
            <p:ph idx="1" type="body"/>
          </p:nvPr>
        </p:nvSpPr>
        <p:spPr>
          <a:xfrm rot="5400000">
            <a:off x="843194" y="452199"/>
            <a:ext cx="5486466" cy="5801136"/>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73" name="Google Shape;1673;p25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4" name="Google Shape;1674;p25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5" name="Google Shape;1675;p25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82" name="Shape 1682"/>
        <p:cNvGrpSpPr/>
        <p:nvPr/>
      </p:nvGrpSpPr>
      <p:grpSpPr>
        <a:xfrm>
          <a:off x="0" y="0"/>
          <a:ext cx="0" cy="0"/>
          <a:chOff x="0" y="0"/>
          <a:chExt cx="0" cy="0"/>
        </a:xfrm>
      </p:grpSpPr>
      <p:sp>
        <p:nvSpPr>
          <p:cNvPr id="1683" name="Google Shape;1683;p252"/>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84" name="Google Shape;1684;p252"/>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685" name="Google Shape;1685;p25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6" name="Google Shape;1686;p25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7" name="Google Shape;1687;p25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88" name="Shape 1688"/>
        <p:cNvGrpSpPr/>
        <p:nvPr/>
      </p:nvGrpSpPr>
      <p:grpSpPr>
        <a:xfrm>
          <a:off x="0" y="0"/>
          <a:ext cx="0" cy="0"/>
          <a:chOff x="0" y="0"/>
          <a:chExt cx="0" cy="0"/>
        </a:xfrm>
      </p:grpSpPr>
      <p:sp>
        <p:nvSpPr>
          <p:cNvPr id="1689" name="Google Shape;1689;p253"/>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0" name="Google Shape;1690;p253"/>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dk1"/>
              </a:buClr>
              <a:buSzPts val="2118"/>
              <a:buFont typeface="Times New Roman"/>
              <a:buNone/>
              <a:defRPr sz="2118"/>
            </a:lvl1pPr>
            <a:lvl2pPr lvl="1" algn="ctr">
              <a:spcBef>
                <a:spcPts val="353"/>
              </a:spcBef>
              <a:spcAft>
                <a:spcPts val="0"/>
              </a:spcAft>
              <a:buClr>
                <a:schemeClr val="dk1"/>
              </a:buClr>
              <a:buSzPts val="1765"/>
              <a:buFont typeface="Times New Roman"/>
              <a:buNone/>
              <a:defRPr sz="1765"/>
            </a:lvl2pPr>
            <a:lvl3pPr lvl="2" algn="ctr">
              <a:spcBef>
                <a:spcPts val="318"/>
              </a:spcBef>
              <a:spcAft>
                <a:spcPts val="0"/>
              </a:spcAft>
              <a:buClr>
                <a:schemeClr val="dk1"/>
              </a:buClr>
              <a:buSzPts val="1588"/>
              <a:buFont typeface="Times New Roman"/>
              <a:buNone/>
              <a:defRPr sz="1588"/>
            </a:lvl3pPr>
            <a:lvl4pPr lvl="3" algn="ctr">
              <a:spcBef>
                <a:spcPts val="282"/>
              </a:spcBef>
              <a:spcAft>
                <a:spcPts val="0"/>
              </a:spcAft>
              <a:buClr>
                <a:schemeClr val="dk1"/>
              </a:buClr>
              <a:buSzPts val="1412"/>
              <a:buFont typeface="Times New Roman"/>
              <a:buNone/>
              <a:defRPr sz="1412"/>
            </a:lvl4pPr>
            <a:lvl5pPr lvl="4" algn="ctr">
              <a:spcBef>
                <a:spcPts val="282"/>
              </a:spcBef>
              <a:spcAft>
                <a:spcPts val="0"/>
              </a:spcAft>
              <a:buClr>
                <a:schemeClr val="dk1"/>
              </a:buClr>
              <a:buSzPts val="1412"/>
              <a:buFont typeface="Times New Roman"/>
              <a:buNone/>
              <a:defRPr sz="1412"/>
            </a:lvl5pPr>
            <a:lvl6pPr lvl="5" algn="ctr">
              <a:lnSpc>
                <a:spcPct val="90000"/>
              </a:lnSpc>
              <a:spcBef>
                <a:spcPts val="441"/>
              </a:spcBef>
              <a:spcAft>
                <a:spcPts val="0"/>
              </a:spcAft>
              <a:buClr>
                <a:schemeClr val="dk1"/>
              </a:buClr>
              <a:buSzPts val="1412"/>
              <a:buNone/>
              <a:defRPr sz="1412"/>
            </a:lvl6pPr>
            <a:lvl7pPr lvl="6" algn="ctr">
              <a:lnSpc>
                <a:spcPct val="90000"/>
              </a:lnSpc>
              <a:spcBef>
                <a:spcPts val="441"/>
              </a:spcBef>
              <a:spcAft>
                <a:spcPts val="0"/>
              </a:spcAft>
              <a:buClr>
                <a:schemeClr val="dk1"/>
              </a:buClr>
              <a:buSzPts val="1412"/>
              <a:buNone/>
              <a:defRPr sz="1412"/>
            </a:lvl7pPr>
            <a:lvl8pPr lvl="7" algn="ctr">
              <a:lnSpc>
                <a:spcPct val="90000"/>
              </a:lnSpc>
              <a:spcBef>
                <a:spcPts val="441"/>
              </a:spcBef>
              <a:spcAft>
                <a:spcPts val="0"/>
              </a:spcAft>
              <a:buClr>
                <a:schemeClr val="dk1"/>
              </a:buClr>
              <a:buSzPts val="1412"/>
              <a:buNone/>
              <a:defRPr sz="1412"/>
            </a:lvl8pPr>
            <a:lvl9pPr lvl="8" algn="ctr">
              <a:lnSpc>
                <a:spcPct val="90000"/>
              </a:lnSpc>
              <a:spcBef>
                <a:spcPts val="441"/>
              </a:spcBef>
              <a:spcAft>
                <a:spcPts val="0"/>
              </a:spcAft>
              <a:buClr>
                <a:schemeClr val="dk1"/>
              </a:buClr>
              <a:buSzPts val="1412"/>
              <a:buNone/>
              <a:defRPr sz="1412"/>
            </a:lvl9pPr>
          </a:lstStyle>
          <a:p/>
        </p:txBody>
      </p:sp>
      <p:sp>
        <p:nvSpPr>
          <p:cNvPr id="1691" name="Google Shape;1691;p25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2" name="Google Shape;1692;p25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3" name="Google Shape;1693;p25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94" name="Shape 1694"/>
        <p:cNvGrpSpPr/>
        <p:nvPr/>
      </p:nvGrpSpPr>
      <p:grpSpPr>
        <a:xfrm>
          <a:off x="0" y="0"/>
          <a:ext cx="0" cy="0"/>
          <a:chOff x="0" y="0"/>
          <a:chExt cx="0" cy="0"/>
        </a:xfrm>
      </p:grpSpPr>
      <p:sp>
        <p:nvSpPr>
          <p:cNvPr id="1695" name="Google Shape;1695;p254"/>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6" name="Google Shape;1696;p254"/>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sz="2118"/>
            </a:lvl1pPr>
            <a:lvl2pPr indent="-228600" lvl="1" marL="914400" algn="l">
              <a:spcBef>
                <a:spcPts val="353"/>
              </a:spcBef>
              <a:spcAft>
                <a:spcPts val="0"/>
              </a:spcAft>
              <a:buClr>
                <a:schemeClr val="dk1"/>
              </a:buClr>
              <a:buSzPts val="1765"/>
              <a:buFont typeface="Times New Roman"/>
              <a:buNone/>
              <a:defRPr sz="1765"/>
            </a:lvl2pPr>
            <a:lvl3pPr indent="-228600" lvl="2" marL="1371600" algn="l">
              <a:spcBef>
                <a:spcPts val="318"/>
              </a:spcBef>
              <a:spcAft>
                <a:spcPts val="0"/>
              </a:spcAft>
              <a:buClr>
                <a:schemeClr val="dk1"/>
              </a:buClr>
              <a:buSzPts val="1588"/>
              <a:buFont typeface="Times New Roman"/>
              <a:buNone/>
              <a:defRPr sz="1588"/>
            </a:lvl3pPr>
            <a:lvl4pPr indent="-228600" lvl="3" marL="1828800" algn="l">
              <a:spcBef>
                <a:spcPts val="282"/>
              </a:spcBef>
              <a:spcAft>
                <a:spcPts val="0"/>
              </a:spcAft>
              <a:buClr>
                <a:schemeClr val="dk1"/>
              </a:buClr>
              <a:buSzPts val="1412"/>
              <a:buFont typeface="Times New Roman"/>
              <a:buNone/>
              <a:defRPr sz="1412"/>
            </a:lvl4pPr>
            <a:lvl5pPr indent="-228600" lvl="4" marL="2286000" algn="l">
              <a:spcBef>
                <a:spcPts val="282"/>
              </a:spcBef>
              <a:spcAft>
                <a:spcPts val="0"/>
              </a:spcAft>
              <a:buClr>
                <a:schemeClr val="dk1"/>
              </a:buClr>
              <a:buSzPts val="1412"/>
              <a:buFont typeface="Times New Roman"/>
              <a:buNone/>
              <a:defRPr sz="1412"/>
            </a:lvl5pPr>
            <a:lvl6pPr indent="-228600" lvl="5" marL="2743200" algn="l">
              <a:lnSpc>
                <a:spcPct val="90000"/>
              </a:lnSpc>
              <a:spcBef>
                <a:spcPts val="441"/>
              </a:spcBef>
              <a:spcAft>
                <a:spcPts val="0"/>
              </a:spcAft>
              <a:buClr>
                <a:schemeClr val="dk1"/>
              </a:buClr>
              <a:buSzPts val="1412"/>
              <a:buNone/>
              <a:defRPr sz="1412"/>
            </a:lvl6pPr>
            <a:lvl7pPr indent="-228600" lvl="6" marL="3200400" algn="l">
              <a:lnSpc>
                <a:spcPct val="90000"/>
              </a:lnSpc>
              <a:spcBef>
                <a:spcPts val="441"/>
              </a:spcBef>
              <a:spcAft>
                <a:spcPts val="0"/>
              </a:spcAft>
              <a:buClr>
                <a:schemeClr val="dk1"/>
              </a:buClr>
              <a:buSzPts val="1412"/>
              <a:buNone/>
              <a:defRPr sz="1412"/>
            </a:lvl7pPr>
            <a:lvl8pPr indent="-228600" lvl="7" marL="3657600" algn="l">
              <a:lnSpc>
                <a:spcPct val="90000"/>
              </a:lnSpc>
              <a:spcBef>
                <a:spcPts val="441"/>
              </a:spcBef>
              <a:spcAft>
                <a:spcPts val="0"/>
              </a:spcAft>
              <a:buClr>
                <a:schemeClr val="dk1"/>
              </a:buClr>
              <a:buSzPts val="1412"/>
              <a:buNone/>
              <a:defRPr sz="1412"/>
            </a:lvl8pPr>
            <a:lvl9pPr indent="-228600" lvl="8" marL="4114800" algn="l">
              <a:lnSpc>
                <a:spcPct val="90000"/>
              </a:lnSpc>
              <a:spcBef>
                <a:spcPts val="441"/>
              </a:spcBef>
              <a:spcAft>
                <a:spcPts val="0"/>
              </a:spcAft>
              <a:buClr>
                <a:schemeClr val="dk1"/>
              </a:buClr>
              <a:buSzPts val="1412"/>
              <a:buNone/>
              <a:defRPr sz="1412"/>
            </a:lvl9pPr>
          </a:lstStyle>
          <a:p/>
        </p:txBody>
      </p:sp>
      <p:sp>
        <p:nvSpPr>
          <p:cNvPr id="1697" name="Google Shape;1697;p25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8" name="Google Shape;1698;p25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9" name="Google Shape;1699;p25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00" name="Shape 1700"/>
        <p:cNvGrpSpPr/>
        <p:nvPr/>
      </p:nvGrpSpPr>
      <p:grpSpPr>
        <a:xfrm>
          <a:off x="0" y="0"/>
          <a:ext cx="0" cy="0"/>
          <a:chOff x="0" y="0"/>
          <a:chExt cx="0" cy="0"/>
        </a:xfrm>
      </p:grpSpPr>
      <p:sp>
        <p:nvSpPr>
          <p:cNvPr id="1701" name="Google Shape;1701;p255"/>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2" name="Google Shape;1702;p255"/>
          <p:cNvSpPr txBox="1"/>
          <p:nvPr>
            <p:ph idx="1" type="body"/>
          </p:nvPr>
        </p:nvSpPr>
        <p:spPr>
          <a:xfrm>
            <a:off x="438728" y="1895196"/>
            <a:ext cx="3885045"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3" name="Google Shape;1703;p255"/>
          <p:cNvSpPr txBox="1"/>
          <p:nvPr>
            <p:ph idx="2" type="body"/>
          </p:nvPr>
        </p:nvSpPr>
        <p:spPr>
          <a:xfrm>
            <a:off x="4462318" y="1895196"/>
            <a:ext cx="3886489"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4" name="Google Shape;1704;p25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5" name="Google Shape;1705;p25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6" name="Google Shape;1706;p25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07" name="Shape 1707"/>
        <p:cNvGrpSpPr/>
        <p:nvPr/>
      </p:nvGrpSpPr>
      <p:grpSpPr>
        <a:xfrm>
          <a:off x="0" y="0"/>
          <a:ext cx="0" cy="0"/>
          <a:chOff x="0" y="0"/>
          <a:chExt cx="0" cy="0"/>
        </a:xfrm>
      </p:grpSpPr>
      <p:sp>
        <p:nvSpPr>
          <p:cNvPr id="1708" name="Google Shape;1708;p256"/>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9" name="Google Shape;1709;p256"/>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0" name="Google Shape;1710;p256"/>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1" name="Google Shape;1711;p256"/>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2" name="Google Shape;1712;p256"/>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3" name="Google Shape;1713;p25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4" name="Google Shape;1714;p25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5" name="Google Shape;1715;p25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16" name="Shape 1716"/>
        <p:cNvGrpSpPr/>
        <p:nvPr/>
      </p:nvGrpSpPr>
      <p:grpSpPr>
        <a:xfrm>
          <a:off x="0" y="0"/>
          <a:ext cx="0" cy="0"/>
          <a:chOff x="0" y="0"/>
          <a:chExt cx="0" cy="0"/>
        </a:xfrm>
      </p:grpSpPr>
      <p:sp>
        <p:nvSpPr>
          <p:cNvPr id="1717" name="Google Shape;1717;p257"/>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18" name="Google Shape;1718;p25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9" name="Google Shape;1719;p25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0" name="Google Shape;1720;p25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21" name="Shape 1721"/>
        <p:cNvGrpSpPr/>
        <p:nvPr/>
      </p:nvGrpSpPr>
      <p:grpSpPr>
        <a:xfrm>
          <a:off x="0" y="0"/>
          <a:ext cx="0" cy="0"/>
          <a:chOff x="0" y="0"/>
          <a:chExt cx="0" cy="0"/>
        </a:xfrm>
      </p:grpSpPr>
      <p:sp>
        <p:nvSpPr>
          <p:cNvPr id="1722" name="Google Shape;1722;p25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3" name="Google Shape;1723;p25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4" name="Google Shape;1724;p25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25" name="Shape 1725"/>
        <p:cNvGrpSpPr/>
        <p:nvPr/>
      </p:nvGrpSpPr>
      <p:grpSpPr>
        <a:xfrm>
          <a:off x="0" y="0"/>
          <a:ext cx="0" cy="0"/>
          <a:chOff x="0" y="0"/>
          <a:chExt cx="0" cy="0"/>
        </a:xfrm>
      </p:grpSpPr>
      <p:sp>
        <p:nvSpPr>
          <p:cNvPr id="1726" name="Google Shape;1726;p25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27" name="Google Shape;1727;p259"/>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dk1"/>
              </a:buClr>
              <a:buSzPts val="2824"/>
              <a:buFont typeface="Times New Roman"/>
              <a:buChar char="•"/>
              <a:defRPr sz="2824"/>
            </a:lvl1pPr>
            <a:lvl2pPr indent="-385508" lvl="1" marL="914400" algn="l">
              <a:spcBef>
                <a:spcPts val="494"/>
              </a:spcBef>
              <a:spcAft>
                <a:spcPts val="0"/>
              </a:spcAft>
              <a:buClr>
                <a:schemeClr val="dk1"/>
              </a:buClr>
              <a:buSzPts val="2471"/>
              <a:buFont typeface="Times New Roman"/>
              <a:buChar char="–"/>
              <a:defRPr sz="2471"/>
            </a:lvl2pPr>
            <a:lvl3pPr indent="-363092" lvl="2" marL="1371600" algn="l">
              <a:spcBef>
                <a:spcPts val="424"/>
              </a:spcBef>
              <a:spcAft>
                <a:spcPts val="0"/>
              </a:spcAft>
              <a:buClr>
                <a:schemeClr val="dk1"/>
              </a:buClr>
              <a:buSzPts val="2118"/>
              <a:buFont typeface="Times New Roman"/>
              <a:buChar char="•"/>
              <a:defRPr sz="2118"/>
            </a:lvl3pPr>
            <a:lvl4pPr indent="-340677" lvl="3" marL="1828800" algn="l">
              <a:spcBef>
                <a:spcPts val="353"/>
              </a:spcBef>
              <a:spcAft>
                <a:spcPts val="0"/>
              </a:spcAft>
              <a:buClr>
                <a:schemeClr val="dk1"/>
              </a:buClr>
              <a:buSzPts val="1765"/>
              <a:buFont typeface="Times New Roman"/>
              <a:buChar char="–"/>
              <a:defRPr sz="1765"/>
            </a:lvl4pPr>
            <a:lvl5pPr indent="-340677" lvl="4" marL="2286000" algn="l">
              <a:spcBef>
                <a:spcPts val="353"/>
              </a:spcBef>
              <a:spcAft>
                <a:spcPts val="0"/>
              </a:spcAft>
              <a:buClr>
                <a:schemeClr val="dk1"/>
              </a:buClr>
              <a:buSzPts val="1765"/>
              <a:buFont typeface="Times New Roman"/>
              <a:buChar char="»"/>
              <a:defRPr sz="1765"/>
            </a:lvl5pPr>
            <a:lvl6pPr indent="-340677" lvl="5" marL="2743200" algn="l">
              <a:lnSpc>
                <a:spcPct val="90000"/>
              </a:lnSpc>
              <a:spcBef>
                <a:spcPts val="441"/>
              </a:spcBef>
              <a:spcAft>
                <a:spcPts val="0"/>
              </a:spcAft>
              <a:buClr>
                <a:schemeClr val="dk1"/>
              </a:buClr>
              <a:buSzPts val="1765"/>
              <a:buChar char="•"/>
              <a:defRPr sz="1765"/>
            </a:lvl6pPr>
            <a:lvl7pPr indent="-340677" lvl="6" marL="3200400" algn="l">
              <a:lnSpc>
                <a:spcPct val="90000"/>
              </a:lnSpc>
              <a:spcBef>
                <a:spcPts val="441"/>
              </a:spcBef>
              <a:spcAft>
                <a:spcPts val="0"/>
              </a:spcAft>
              <a:buClr>
                <a:schemeClr val="dk1"/>
              </a:buClr>
              <a:buSzPts val="1765"/>
              <a:buChar char="•"/>
              <a:defRPr sz="1765"/>
            </a:lvl7pPr>
            <a:lvl8pPr indent="-340677" lvl="7" marL="3657600" algn="l">
              <a:lnSpc>
                <a:spcPct val="90000"/>
              </a:lnSpc>
              <a:spcBef>
                <a:spcPts val="441"/>
              </a:spcBef>
              <a:spcAft>
                <a:spcPts val="0"/>
              </a:spcAft>
              <a:buClr>
                <a:schemeClr val="dk1"/>
              </a:buClr>
              <a:buSzPts val="1765"/>
              <a:buChar char="•"/>
              <a:defRPr sz="1765"/>
            </a:lvl8pPr>
            <a:lvl9pPr indent="-340677" lvl="8" marL="4114800" algn="l">
              <a:lnSpc>
                <a:spcPct val="90000"/>
              </a:lnSpc>
              <a:spcBef>
                <a:spcPts val="441"/>
              </a:spcBef>
              <a:spcAft>
                <a:spcPts val="0"/>
              </a:spcAft>
              <a:buClr>
                <a:schemeClr val="dk1"/>
              </a:buClr>
              <a:buSzPts val="1765"/>
              <a:buChar char="•"/>
              <a:defRPr sz="1765"/>
            </a:lvl9pPr>
          </a:lstStyle>
          <a:p/>
        </p:txBody>
      </p:sp>
      <p:sp>
        <p:nvSpPr>
          <p:cNvPr id="1728" name="Google Shape;1728;p259"/>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29" name="Google Shape;1729;p25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0" name="Google Shape;1730;p25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1" name="Google Shape;1731;p25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8" name="Shape 208"/>
        <p:cNvGrpSpPr/>
        <p:nvPr/>
      </p:nvGrpSpPr>
      <p:grpSpPr>
        <a:xfrm>
          <a:off x="0" y="0"/>
          <a:ext cx="0" cy="0"/>
          <a:chOff x="0" y="0"/>
          <a:chExt cx="0" cy="0"/>
        </a:xfrm>
      </p:grpSpPr>
      <p:sp>
        <p:nvSpPr>
          <p:cNvPr id="209" name="Google Shape;209;p27"/>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 name="Google Shape;210;p27"/>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 name="Google Shape;211;p2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 name="Google Shape;212;p2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 name="Google Shape;213;p2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32" name="Shape 1732"/>
        <p:cNvGrpSpPr/>
        <p:nvPr/>
      </p:nvGrpSpPr>
      <p:grpSpPr>
        <a:xfrm>
          <a:off x="0" y="0"/>
          <a:ext cx="0" cy="0"/>
          <a:chOff x="0" y="0"/>
          <a:chExt cx="0" cy="0"/>
        </a:xfrm>
      </p:grpSpPr>
      <p:sp>
        <p:nvSpPr>
          <p:cNvPr id="1733" name="Google Shape;1733;p260"/>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34" name="Google Shape;1734;p260"/>
          <p:cNvSpPr/>
          <p:nvPr>
            <p:ph idx="2" type="pic"/>
          </p:nvPr>
        </p:nvSpPr>
        <p:spPr>
          <a:xfrm>
            <a:off x="3887932" y="987519"/>
            <a:ext cx="4628285" cy="4873158"/>
          </a:xfrm>
          <a:prstGeom prst="rect">
            <a:avLst/>
          </a:prstGeom>
          <a:noFill/>
          <a:ln>
            <a:noFill/>
          </a:ln>
        </p:spPr>
      </p:sp>
      <p:sp>
        <p:nvSpPr>
          <p:cNvPr id="1735" name="Google Shape;1735;p260"/>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36" name="Google Shape;1736;p26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7" name="Google Shape;1737;p26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8" name="Google Shape;1738;p26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39" name="Shape 1739"/>
        <p:cNvGrpSpPr/>
        <p:nvPr/>
      </p:nvGrpSpPr>
      <p:grpSpPr>
        <a:xfrm>
          <a:off x="0" y="0"/>
          <a:ext cx="0" cy="0"/>
          <a:chOff x="0" y="0"/>
          <a:chExt cx="0" cy="0"/>
        </a:xfrm>
      </p:grpSpPr>
      <p:sp>
        <p:nvSpPr>
          <p:cNvPr id="1740" name="Google Shape;1740;p26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1" name="Google Shape;1741;p261"/>
          <p:cNvSpPr txBox="1"/>
          <p:nvPr>
            <p:ph idx="1" type="body"/>
          </p:nvPr>
        </p:nvSpPr>
        <p:spPr>
          <a:xfrm rot="5400000">
            <a:off x="2355697" y="-21774"/>
            <a:ext cx="4076140" cy="791008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2" name="Google Shape;1742;p26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3" name="Google Shape;1743;p26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4" name="Google Shape;1744;p26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745" name="Shape 1745"/>
        <p:cNvGrpSpPr/>
        <p:nvPr/>
      </p:nvGrpSpPr>
      <p:grpSpPr>
        <a:xfrm>
          <a:off x="0" y="0"/>
          <a:ext cx="0" cy="0"/>
          <a:chOff x="0" y="0"/>
          <a:chExt cx="0" cy="0"/>
        </a:xfrm>
      </p:grpSpPr>
      <p:sp>
        <p:nvSpPr>
          <p:cNvPr id="1746" name="Google Shape;1746;p262"/>
          <p:cNvSpPr txBox="1"/>
          <p:nvPr>
            <p:ph type="title"/>
          </p:nvPr>
        </p:nvSpPr>
        <p:spPr>
          <a:xfrm rot="5400000">
            <a:off x="4587473" y="2210000"/>
            <a:ext cx="5545511" cy="19771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7" name="Google Shape;1747;p262"/>
          <p:cNvSpPr txBox="1"/>
          <p:nvPr>
            <p:ph idx="1" type="body"/>
          </p:nvPr>
        </p:nvSpPr>
        <p:spPr>
          <a:xfrm rot="5400000">
            <a:off x="563160" y="301392"/>
            <a:ext cx="5545511" cy="57943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8" name="Google Shape;1748;p26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9" name="Google Shape;1749;p26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50" name="Google Shape;1750;p26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759" name="Shape 1759"/>
        <p:cNvGrpSpPr/>
        <p:nvPr/>
      </p:nvGrpSpPr>
      <p:grpSpPr>
        <a:xfrm>
          <a:off x="0" y="0"/>
          <a:ext cx="0" cy="0"/>
          <a:chOff x="0" y="0"/>
          <a:chExt cx="0" cy="0"/>
        </a:xfrm>
      </p:grpSpPr>
      <p:sp>
        <p:nvSpPr>
          <p:cNvPr id="1760" name="Google Shape;1760;p264"/>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1" name="Google Shape;1761;p264"/>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62" name="Google Shape;1762;p26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763" name="Shape 1763"/>
        <p:cNvGrpSpPr/>
        <p:nvPr/>
      </p:nvGrpSpPr>
      <p:grpSpPr>
        <a:xfrm>
          <a:off x="0" y="0"/>
          <a:ext cx="0" cy="0"/>
          <a:chOff x="0" y="0"/>
          <a:chExt cx="0" cy="0"/>
        </a:xfrm>
      </p:grpSpPr>
      <p:sp>
        <p:nvSpPr>
          <p:cNvPr id="1764" name="Google Shape;1764;p265"/>
          <p:cNvSpPr txBox="1"/>
          <p:nvPr>
            <p:ph type="ctrTitle"/>
          </p:nvPr>
        </p:nvSpPr>
        <p:spPr>
          <a:xfrm>
            <a:off x="1143000" y="1122363"/>
            <a:ext cx="6858000" cy="23876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5" name="Google Shape;1765;p265"/>
          <p:cNvSpPr txBox="1"/>
          <p:nvPr>
            <p:ph idx="1" type="subTitle"/>
          </p:nvPr>
        </p:nvSpPr>
        <p:spPr>
          <a:xfrm>
            <a:off x="1143000" y="3602038"/>
            <a:ext cx="6858000" cy="1655762"/>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lvl="0" algn="ctr">
              <a:spcBef>
                <a:spcPts val="120"/>
              </a:spcBef>
              <a:spcAft>
                <a:spcPts val="0"/>
              </a:spcAft>
              <a:buSzPts val="2400"/>
              <a:buFont typeface="Arial"/>
              <a:buNone/>
              <a:defRPr sz="2400"/>
            </a:lvl1pPr>
            <a:lvl2pPr lvl="1" algn="ctr">
              <a:spcBef>
                <a:spcPts val="100"/>
              </a:spcBef>
              <a:spcAft>
                <a:spcPts val="0"/>
              </a:spcAft>
              <a:buSzPts val="2000"/>
              <a:buFont typeface="Arial"/>
              <a:buNone/>
              <a:defRPr sz="2000"/>
            </a:lvl2pPr>
            <a:lvl3pPr lvl="2" algn="ctr">
              <a:spcBef>
                <a:spcPts val="90"/>
              </a:spcBef>
              <a:spcAft>
                <a:spcPts val="0"/>
              </a:spcAft>
              <a:buSzPts val="1800"/>
              <a:buFont typeface="Arial"/>
              <a:buNone/>
              <a:defRPr sz="1800"/>
            </a:lvl3pPr>
            <a:lvl4pPr lvl="3" algn="ctr">
              <a:spcBef>
                <a:spcPts val="80"/>
              </a:spcBef>
              <a:spcAft>
                <a:spcPts val="0"/>
              </a:spcAft>
              <a:buSzPts val="1600"/>
              <a:buFont typeface="Arial"/>
              <a:buNone/>
              <a:defRPr sz="1600"/>
            </a:lvl4pPr>
            <a:lvl5pPr lvl="4" algn="ctr">
              <a:spcBef>
                <a:spcPts val="8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766" name="Google Shape;1766;p265"/>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767" name="Shape 1767"/>
        <p:cNvGrpSpPr/>
        <p:nvPr/>
      </p:nvGrpSpPr>
      <p:grpSpPr>
        <a:xfrm>
          <a:off x="0" y="0"/>
          <a:ext cx="0" cy="0"/>
          <a:chOff x="0" y="0"/>
          <a:chExt cx="0" cy="0"/>
        </a:xfrm>
      </p:grpSpPr>
      <p:sp>
        <p:nvSpPr>
          <p:cNvPr id="1768" name="Google Shape;1768;p266"/>
          <p:cNvSpPr txBox="1"/>
          <p:nvPr>
            <p:ph type="title"/>
          </p:nvPr>
        </p:nvSpPr>
        <p:spPr>
          <a:xfrm>
            <a:off x="623888" y="1709738"/>
            <a:ext cx="7886700" cy="2852737"/>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9" name="Google Shape;1769;p266"/>
          <p:cNvSpPr txBox="1"/>
          <p:nvPr>
            <p:ph idx="1" type="body"/>
          </p:nvPr>
        </p:nvSpPr>
        <p:spPr>
          <a:xfrm>
            <a:off x="623888" y="4589463"/>
            <a:ext cx="7886700" cy="1500187"/>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120"/>
              </a:spcBef>
              <a:spcAft>
                <a:spcPts val="0"/>
              </a:spcAft>
              <a:buSzPts val="2400"/>
              <a:buFont typeface="Arial"/>
              <a:buNone/>
              <a:defRPr sz="2400"/>
            </a:lvl1pPr>
            <a:lvl2pPr indent="-228600" lvl="1" marL="914400" algn="l">
              <a:spcBef>
                <a:spcPts val="100"/>
              </a:spcBef>
              <a:spcAft>
                <a:spcPts val="0"/>
              </a:spcAft>
              <a:buSzPts val="2000"/>
              <a:buFont typeface="Arial"/>
              <a:buNone/>
              <a:defRPr sz="2000"/>
            </a:lvl2pPr>
            <a:lvl3pPr indent="-228600" lvl="2" marL="1371600" algn="l">
              <a:spcBef>
                <a:spcPts val="90"/>
              </a:spcBef>
              <a:spcAft>
                <a:spcPts val="0"/>
              </a:spcAft>
              <a:buSzPts val="1800"/>
              <a:buFont typeface="Arial"/>
              <a:buNone/>
              <a:defRPr sz="1800"/>
            </a:lvl3pPr>
            <a:lvl4pPr indent="-228600" lvl="3" marL="1828800" algn="l">
              <a:spcBef>
                <a:spcPts val="80"/>
              </a:spcBef>
              <a:spcAft>
                <a:spcPts val="0"/>
              </a:spcAft>
              <a:buSzPts val="1600"/>
              <a:buFont typeface="Arial"/>
              <a:buNone/>
              <a:defRPr sz="1600"/>
            </a:lvl4pPr>
            <a:lvl5pPr indent="-228600" lvl="4" marL="2286000" algn="l">
              <a:spcBef>
                <a:spcPts val="8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770" name="Google Shape;1770;p266"/>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71" name="Shape 1771"/>
        <p:cNvGrpSpPr/>
        <p:nvPr/>
      </p:nvGrpSpPr>
      <p:grpSpPr>
        <a:xfrm>
          <a:off x="0" y="0"/>
          <a:ext cx="0" cy="0"/>
          <a:chOff x="0" y="0"/>
          <a:chExt cx="0" cy="0"/>
        </a:xfrm>
      </p:grpSpPr>
      <p:sp>
        <p:nvSpPr>
          <p:cNvPr id="1772" name="Google Shape;1772;p267"/>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3" name="Google Shape;1773;p267"/>
          <p:cNvSpPr txBox="1"/>
          <p:nvPr>
            <p:ph idx="1" type="body"/>
          </p:nvPr>
        </p:nvSpPr>
        <p:spPr>
          <a:xfrm>
            <a:off x="6858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4" name="Google Shape;1774;p267"/>
          <p:cNvSpPr txBox="1"/>
          <p:nvPr>
            <p:ph idx="2" type="body"/>
          </p:nvPr>
        </p:nvSpPr>
        <p:spPr>
          <a:xfrm>
            <a:off x="46482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5" name="Google Shape;1775;p267"/>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76" name="Shape 1776"/>
        <p:cNvGrpSpPr/>
        <p:nvPr/>
      </p:nvGrpSpPr>
      <p:grpSpPr>
        <a:xfrm>
          <a:off x="0" y="0"/>
          <a:ext cx="0" cy="0"/>
          <a:chOff x="0" y="0"/>
          <a:chExt cx="0" cy="0"/>
        </a:xfrm>
      </p:grpSpPr>
      <p:sp>
        <p:nvSpPr>
          <p:cNvPr id="1777" name="Google Shape;1777;p268"/>
          <p:cNvSpPr txBox="1"/>
          <p:nvPr>
            <p:ph type="title"/>
          </p:nvPr>
        </p:nvSpPr>
        <p:spPr>
          <a:xfrm>
            <a:off x="630238" y="365125"/>
            <a:ext cx="7886700" cy="1325563"/>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8" name="Google Shape;1778;p268"/>
          <p:cNvSpPr txBox="1"/>
          <p:nvPr>
            <p:ph idx="1" type="body"/>
          </p:nvPr>
        </p:nvSpPr>
        <p:spPr>
          <a:xfrm>
            <a:off x="630238" y="1681163"/>
            <a:ext cx="3868737"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79" name="Google Shape;1779;p268"/>
          <p:cNvSpPr txBox="1"/>
          <p:nvPr>
            <p:ph idx="2" type="body"/>
          </p:nvPr>
        </p:nvSpPr>
        <p:spPr>
          <a:xfrm>
            <a:off x="630238" y="2505075"/>
            <a:ext cx="3868737"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0" name="Google Shape;1780;p268"/>
          <p:cNvSpPr txBox="1"/>
          <p:nvPr>
            <p:ph idx="3" type="body"/>
          </p:nvPr>
        </p:nvSpPr>
        <p:spPr>
          <a:xfrm>
            <a:off x="4629150" y="1681163"/>
            <a:ext cx="3887788"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81" name="Google Shape;1781;p268"/>
          <p:cNvSpPr txBox="1"/>
          <p:nvPr>
            <p:ph idx="4" type="body"/>
          </p:nvPr>
        </p:nvSpPr>
        <p:spPr>
          <a:xfrm>
            <a:off x="4629150" y="2505075"/>
            <a:ext cx="3887788"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2" name="Google Shape;1782;p268"/>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83" name="Shape 1783"/>
        <p:cNvGrpSpPr/>
        <p:nvPr/>
      </p:nvGrpSpPr>
      <p:grpSpPr>
        <a:xfrm>
          <a:off x="0" y="0"/>
          <a:ext cx="0" cy="0"/>
          <a:chOff x="0" y="0"/>
          <a:chExt cx="0" cy="0"/>
        </a:xfrm>
      </p:grpSpPr>
      <p:sp>
        <p:nvSpPr>
          <p:cNvPr id="1784" name="Google Shape;1784;p269"/>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85" name="Google Shape;1785;p269"/>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86" name="Shape 1786"/>
        <p:cNvGrpSpPr/>
        <p:nvPr/>
      </p:nvGrpSpPr>
      <p:grpSpPr>
        <a:xfrm>
          <a:off x="0" y="0"/>
          <a:ext cx="0" cy="0"/>
          <a:chOff x="0" y="0"/>
          <a:chExt cx="0" cy="0"/>
        </a:xfrm>
      </p:grpSpPr>
      <p:sp>
        <p:nvSpPr>
          <p:cNvPr id="1787" name="Google Shape;1787;p270"/>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14" name="Shape 214"/>
        <p:cNvGrpSpPr/>
        <p:nvPr/>
      </p:nvGrpSpPr>
      <p:grpSpPr>
        <a:xfrm>
          <a:off x="0" y="0"/>
          <a:ext cx="0" cy="0"/>
          <a:chOff x="0" y="0"/>
          <a:chExt cx="0" cy="0"/>
        </a:xfrm>
      </p:grpSpPr>
      <p:grpSp>
        <p:nvGrpSpPr>
          <p:cNvPr id="215" name="Google Shape;215;p28"/>
          <p:cNvGrpSpPr/>
          <p:nvPr/>
        </p:nvGrpSpPr>
        <p:grpSpPr>
          <a:xfrm>
            <a:off x="0" y="0"/>
            <a:ext cx="8915400" cy="6858000"/>
            <a:chOff x="0" y="0"/>
            <a:chExt cx="5616" cy="4320"/>
          </a:xfrm>
        </p:grpSpPr>
        <p:grpSp>
          <p:nvGrpSpPr>
            <p:cNvPr id="216" name="Google Shape;216;p28"/>
            <p:cNvGrpSpPr/>
            <p:nvPr/>
          </p:nvGrpSpPr>
          <p:grpSpPr>
            <a:xfrm>
              <a:off x="0" y="0"/>
              <a:ext cx="240" cy="4320"/>
              <a:chOff x="0" y="0"/>
              <a:chExt cx="240" cy="4320"/>
            </a:xfrm>
          </p:grpSpPr>
          <p:sp>
            <p:nvSpPr>
              <p:cNvPr id="217" name="Google Shape;217;p28"/>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8" name="Google Shape;218;p28"/>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9" name="Google Shape;219;p28"/>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0" name="Google Shape;220;p28"/>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1" name="Google Shape;221;p28"/>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2" name="Google Shape;222;p28"/>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3" name="Google Shape;223;p28"/>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4" name="Google Shape;224;p28"/>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5" name="Google Shape;225;p28"/>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6" name="Google Shape;226;p28"/>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7" name="Google Shape;227;p28"/>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8" name="Google Shape;228;p28"/>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9" name="Google Shape;229;p28"/>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0" name="Google Shape;230;p28"/>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1" name="Google Shape;231;p28"/>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2" name="Google Shape;232;p28"/>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3" name="Google Shape;233;p28"/>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4" name="Google Shape;234;p28"/>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35" name="Google Shape;235;p28"/>
            <p:cNvSpPr/>
            <p:nvPr/>
          </p:nvSpPr>
          <p:spPr>
            <a:xfrm>
              <a:off x="336" y="124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236" name="Google Shape;236;p28"/>
            <p:cNvGrpSpPr/>
            <p:nvPr/>
          </p:nvGrpSpPr>
          <p:grpSpPr>
            <a:xfrm>
              <a:off x="336" y="1200"/>
              <a:ext cx="5280" cy="0"/>
              <a:chOff x="144" y="1200"/>
              <a:chExt cx="5280" cy="0"/>
            </a:xfrm>
          </p:grpSpPr>
          <p:cxnSp>
            <p:nvCxnSpPr>
              <p:cNvPr id="237" name="Google Shape;237;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8" name="Google Shape;238;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9" name="Google Shape;239;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0" name="Google Shape;240;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1" name="Google Shape;241;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2" name="Google Shape;242;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3" name="Google Shape;243;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4" name="Google Shape;244;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5" name="Google Shape;245;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6" name="Google Shape;246;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7" name="Google Shape;247;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8" name="Google Shape;248;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9" name="Google Shape;249;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0" name="Google Shape;250;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1" name="Google Shape;251;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2" name="Google Shape;252;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3" name="Google Shape;253;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4" name="Google Shape;254;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5" name="Google Shape;255;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6" name="Google Shape;256;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7" name="Google Shape;257;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8" name="Google Shape;258;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nvGrpSpPr>
            <p:cNvPr id="259" name="Google Shape;259;p28"/>
            <p:cNvGrpSpPr/>
            <p:nvPr/>
          </p:nvGrpSpPr>
          <p:grpSpPr>
            <a:xfrm>
              <a:off x="432" y="1728"/>
              <a:ext cx="192" cy="192"/>
              <a:chOff x="432" y="1728"/>
              <a:chExt cx="192" cy="192"/>
            </a:xfrm>
          </p:grpSpPr>
          <p:sp>
            <p:nvSpPr>
              <p:cNvPr id="260" name="Google Shape;260;p28"/>
              <p:cNvSpPr/>
              <p:nvPr/>
            </p:nvSpPr>
            <p:spPr>
              <a:xfrm>
                <a:off x="432" y="1728"/>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1" name="Google Shape;261;p28"/>
              <p:cNvSpPr/>
              <p:nvPr/>
            </p:nvSpPr>
            <p:spPr>
              <a:xfrm>
                <a:off x="528" y="1824"/>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2" name="Google Shape;262;p28"/>
              <p:cNvSpPr/>
              <p:nvPr/>
            </p:nvSpPr>
            <p:spPr>
              <a:xfrm>
                <a:off x="528" y="1728"/>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3" name="Google Shape;263;p28"/>
              <p:cNvSpPr/>
              <p:nvPr/>
            </p:nvSpPr>
            <p:spPr>
              <a:xfrm>
                <a:off x="432" y="1824"/>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264" name="Google Shape;264;p28"/>
            <p:cNvGrpSpPr/>
            <p:nvPr/>
          </p:nvGrpSpPr>
          <p:grpSpPr>
            <a:xfrm>
              <a:off x="336" y="2400"/>
              <a:ext cx="5280" cy="0"/>
              <a:chOff x="144" y="1200"/>
              <a:chExt cx="5280" cy="0"/>
            </a:xfrm>
          </p:grpSpPr>
          <p:cxnSp>
            <p:nvCxnSpPr>
              <p:cNvPr id="265" name="Google Shape;265;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6" name="Google Shape;266;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7" name="Google Shape;267;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68" name="Google Shape;268;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9" name="Google Shape;269;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0" name="Google Shape;270;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1" name="Google Shape;271;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2" name="Google Shape;272;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3" name="Google Shape;273;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4" name="Google Shape;274;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5" name="Google Shape;275;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6" name="Google Shape;276;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7" name="Google Shape;277;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8" name="Google Shape;278;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9" name="Google Shape;279;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0" name="Google Shape;280;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1" name="Google Shape;281;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2" name="Google Shape;282;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3" name="Google Shape;283;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4" name="Google Shape;284;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5" name="Google Shape;285;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6" name="Google Shape;286;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sp>
          <p:nvSpPr>
            <p:cNvPr id="287" name="Google Shape;287;p28"/>
            <p:cNvSpPr/>
            <p:nvPr/>
          </p:nvSpPr>
          <p:spPr>
            <a:xfrm>
              <a:off x="336" y="220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88" name="Google Shape;288;p28"/>
          <p:cNvSpPr txBox="1"/>
          <p:nvPr>
            <p:ph type="ctrTitle"/>
          </p:nvPr>
        </p:nvSpPr>
        <p:spPr>
          <a:xfrm>
            <a:off x="1066800" y="22860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9" name="Google Shape;289;p28"/>
          <p:cNvSpPr txBox="1"/>
          <p:nvPr>
            <p:ph idx="1" type="subTitle"/>
          </p:nvPr>
        </p:nvSpPr>
        <p:spPr>
          <a:xfrm>
            <a:off x="1295400" y="40386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40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080"/>
              <a:buChar char="■"/>
              <a:defRPr/>
            </a:lvl3pPr>
            <a:lvl4pPr lvl="3" algn="l">
              <a:spcBef>
                <a:spcPts val="360"/>
              </a:spcBef>
              <a:spcAft>
                <a:spcPts val="0"/>
              </a:spcAft>
              <a:buSzPts val="108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90" name="Google Shape;290;p28"/>
          <p:cNvSpPr txBox="1"/>
          <p:nvPr>
            <p:ph idx="10" type="dt"/>
          </p:nvPr>
        </p:nvSpPr>
        <p:spPr>
          <a:xfrm>
            <a:off x="685800" y="62484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 name="Google Shape;291;p28"/>
          <p:cNvSpPr txBox="1"/>
          <p:nvPr>
            <p:ph idx="11" type="ftr"/>
          </p:nvPr>
        </p:nvSpPr>
        <p:spPr>
          <a:xfrm>
            <a:off x="3352800" y="62484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 name="Google Shape;292;p28"/>
          <p:cNvSpPr txBox="1"/>
          <p:nvPr>
            <p:ph idx="12" type="sldNum"/>
          </p:nvPr>
        </p:nvSpPr>
        <p:spPr>
          <a:xfrm>
            <a:off x="6934200" y="62484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88" name="Shape 1788"/>
        <p:cNvGrpSpPr/>
        <p:nvPr/>
      </p:nvGrpSpPr>
      <p:grpSpPr>
        <a:xfrm>
          <a:off x="0" y="0"/>
          <a:ext cx="0" cy="0"/>
          <a:chOff x="0" y="0"/>
          <a:chExt cx="0" cy="0"/>
        </a:xfrm>
      </p:grpSpPr>
      <p:sp>
        <p:nvSpPr>
          <p:cNvPr id="1789" name="Google Shape;1789;p271"/>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0" name="Google Shape;1790;p271"/>
          <p:cNvSpPr txBox="1"/>
          <p:nvPr>
            <p:ph idx="1" type="body"/>
          </p:nvPr>
        </p:nvSpPr>
        <p:spPr>
          <a:xfrm>
            <a:off x="3887788" y="987425"/>
            <a:ext cx="4629150" cy="4873625"/>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algn="l">
              <a:spcBef>
                <a:spcPts val="160"/>
              </a:spcBef>
              <a:spcAft>
                <a:spcPts val="0"/>
              </a:spcAft>
              <a:buSzPts val="3200"/>
              <a:buFont typeface="Arial"/>
              <a:buChar char="•"/>
              <a:defRPr sz="3200"/>
            </a:lvl1pPr>
            <a:lvl2pPr indent="-406400" lvl="1" marL="914400" algn="l">
              <a:spcBef>
                <a:spcPts val="140"/>
              </a:spcBef>
              <a:spcAft>
                <a:spcPts val="0"/>
              </a:spcAft>
              <a:buSzPts val="2800"/>
              <a:buFont typeface="Arial"/>
              <a:buChar char="–"/>
              <a:defRPr sz="2800"/>
            </a:lvl2pPr>
            <a:lvl3pPr indent="-381000" lvl="2" marL="1371600" algn="l">
              <a:spcBef>
                <a:spcPts val="120"/>
              </a:spcBef>
              <a:spcAft>
                <a:spcPts val="0"/>
              </a:spcAft>
              <a:buSzPts val="2400"/>
              <a:buFont typeface="Arial"/>
              <a:buChar char="•"/>
              <a:defRPr sz="2400"/>
            </a:lvl3pPr>
            <a:lvl4pPr indent="-355600" lvl="3" marL="1828800" algn="l">
              <a:spcBef>
                <a:spcPts val="100"/>
              </a:spcBef>
              <a:spcAft>
                <a:spcPts val="0"/>
              </a:spcAft>
              <a:buSzPts val="2000"/>
              <a:buFont typeface="Arial"/>
              <a:buChar char="–"/>
              <a:defRPr sz="2000"/>
            </a:lvl4pPr>
            <a:lvl5pPr indent="-355600" lvl="4" marL="2286000" algn="l">
              <a:spcBef>
                <a:spcPts val="1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791" name="Google Shape;1791;p271"/>
          <p:cNvSpPr txBox="1"/>
          <p:nvPr>
            <p:ph idx="2"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2" name="Google Shape;1792;p271"/>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93" name="Shape 1793"/>
        <p:cNvGrpSpPr/>
        <p:nvPr/>
      </p:nvGrpSpPr>
      <p:grpSpPr>
        <a:xfrm>
          <a:off x="0" y="0"/>
          <a:ext cx="0" cy="0"/>
          <a:chOff x="0" y="0"/>
          <a:chExt cx="0" cy="0"/>
        </a:xfrm>
      </p:grpSpPr>
      <p:sp>
        <p:nvSpPr>
          <p:cNvPr id="1794" name="Google Shape;1794;p272"/>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5" name="Google Shape;1795;p272"/>
          <p:cNvSpPr/>
          <p:nvPr>
            <p:ph idx="2" type="pic"/>
          </p:nvPr>
        </p:nvSpPr>
        <p:spPr>
          <a:xfrm>
            <a:off x="3887788" y="987425"/>
            <a:ext cx="4629150" cy="4873625"/>
          </a:xfrm>
          <a:prstGeom prst="rect">
            <a:avLst/>
          </a:prstGeom>
          <a:noFill/>
          <a:ln>
            <a:noFill/>
          </a:ln>
          <a:effectLst>
            <a:outerShdw rotWithShape="0" algn="ctr" dir="2021404" dist="45791">
              <a:schemeClr val="dk1"/>
            </a:outerShdw>
          </a:effectLst>
        </p:spPr>
      </p:sp>
      <p:sp>
        <p:nvSpPr>
          <p:cNvPr id="1796" name="Google Shape;1796;p272"/>
          <p:cNvSpPr txBox="1"/>
          <p:nvPr>
            <p:ph idx="1"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7" name="Google Shape;1797;p272"/>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98" name="Shape 1798"/>
        <p:cNvGrpSpPr/>
        <p:nvPr/>
      </p:nvGrpSpPr>
      <p:grpSpPr>
        <a:xfrm>
          <a:off x="0" y="0"/>
          <a:ext cx="0" cy="0"/>
          <a:chOff x="0" y="0"/>
          <a:chExt cx="0" cy="0"/>
        </a:xfrm>
      </p:grpSpPr>
      <p:sp>
        <p:nvSpPr>
          <p:cNvPr id="1799" name="Google Shape;1799;p27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0" name="Google Shape;1800;p273"/>
          <p:cNvSpPr txBox="1"/>
          <p:nvPr>
            <p:ph idx="1" type="body"/>
          </p:nvPr>
        </p:nvSpPr>
        <p:spPr>
          <a:xfrm rot="5400000">
            <a:off x="2514600" y="-152400"/>
            <a:ext cx="4114800" cy="77724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1" name="Google Shape;1801;p27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02" name="Shape 1802"/>
        <p:cNvGrpSpPr/>
        <p:nvPr/>
      </p:nvGrpSpPr>
      <p:grpSpPr>
        <a:xfrm>
          <a:off x="0" y="0"/>
          <a:ext cx="0" cy="0"/>
          <a:chOff x="0" y="0"/>
          <a:chExt cx="0" cy="0"/>
        </a:xfrm>
      </p:grpSpPr>
      <p:sp>
        <p:nvSpPr>
          <p:cNvPr id="1803" name="Google Shape;1803;p274"/>
          <p:cNvSpPr txBox="1"/>
          <p:nvPr>
            <p:ph type="title"/>
          </p:nvPr>
        </p:nvSpPr>
        <p:spPr>
          <a:xfrm rot="5400000">
            <a:off x="4781550" y="2114550"/>
            <a:ext cx="5410200" cy="19431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4" name="Google Shape;1804;p274"/>
          <p:cNvSpPr txBox="1"/>
          <p:nvPr>
            <p:ph idx="1" type="body"/>
          </p:nvPr>
        </p:nvSpPr>
        <p:spPr>
          <a:xfrm rot="5400000">
            <a:off x="819150" y="247650"/>
            <a:ext cx="5410200" cy="56769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5" name="Google Shape;1805;p27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812" name="Shape 1812"/>
        <p:cNvGrpSpPr/>
        <p:nvPr/>
      </p:nvGrpSpPr>
      <p:grpSpPr>
        <a:xfrm>
          <a:off x="0" y="0"/>
          <a:ext cx="0" cy="0"/>
          <a:chOff x="0" y="0"/>
          <a:chExt cx="0" cy="0"/>
        </a:xfrm>
      </p:grpSpPr>
      <p:sp>
        <p:nvSpPr>
          <p:cNvPr id="1813" name="Google Shape;1813;p27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14" name="Google Shape;1814;p27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15" name="Google Shape;1815;p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6" name="Google Shape;1816;p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7" name="Google Shape;1817;p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818" name="Shape 1818"/>
        <p:cNvGrpSpPr/>
        <p:nvPr/>
      </p:nvGrpSpPr>
      <p:grpSpPr>
        <a:xfrm>
          <a:off x="0" y="0"/>
          <a:ext cx="0" cy="0"/>
          <a:chOff x="0" y="0"/>
          <a:chExt cx="0" cy="0"/>
        </a:xfrm>
      </p:grpSpPr>
      <p:sp>
        <p:nvSpPr>
          <p:cNvPr id="1819" name="Google Shape;1819;p27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0" name="Google Shape;1820;p27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21" name="Google Shape;1821;p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2" name="Google Shape;1822;p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3" name="Google Shape;1823;p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824" name="Shape 1824"/>
        <p:cNvGrpSpPr/>
        <p:nvPr/>
      </p:nvGrpSpPr>
      <p:grpSpPr>
        <a:xfrm>
          <a:off x="0" y="0"/>
          <a:ext cx="0" cy="0"/>
          <a:chOff x="0" y="0"/>
          <a:chExt cx="0" cy="0"/>
        </a:xfrm>
      </p:grpSpPr>
      <p:sp>
        <p:nvSpPr>
          <p:cNvPr id="1825" name="Google Shape;1825;p27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6" name="Google Shape;1826;p27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827" name="Google Shape;1827;p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8" name="Google Shape;1828;p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9" name="Google Shape;1829;p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830" name="Shape 1830"/>
        <p:cNvGrpSpPr/>
        <p:nvPr/>
      </p:nvGrpSpPr>
      <p:grpSpPr>
        <a:xfrm>
          <a:off x="0" y="0"/>
          <a:ext cx="0" cy="0"/>
          <a:chOff x="0" y="0"/>
          <a:chExt cx="0" cy="0"/>
        </a:xfrm>
      </p:grpSpPr>
      <p:sp>
        <p:nvSpPr>
          <p:cNvPr id="1831" name="Google Shape;1831;p27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2" name="Google Shape;1832;p27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3" name="Google Shape;1833;p279"/>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4" name="Google Shape;1834;p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5" name="Google Shape;1835;p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6" name="Google Shape;1836;p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837" name="Shape 1837"/>
        <p:cNvGrpSpPr/>
        <p:nvPr/>
      </p:nvGrpSpPr>
      <p:grpSpPr>
        <a:xfrm>
          <a:off x="0" y="0"/>
          <a:ext cx="0" cy="0"/>
          <a:chOff x="0" y="0"/>
          <a:chExt cx="0" cy="0"/>
        </a:xfrm>
      </p:grpSpPr>
      <p:sp>
        <p:nvSpPr>
          <p:cNvPr id="1838" name="Google Shape;1838;p28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9" name="Google Shape;1839;p28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0" name="Google Shape;1840;p28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1" name="Google Shape;1841;p28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2" name="Google Shape;1842;p28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3" name="Google Shape;1843;p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4" name="Google Shape;1844;p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5" name="Google Shape;1845;p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846" name="Shape 1846"/>
        <p:cNvGrpSpPr/>
        <p:nvPr/>
      </p:nvGrpSpPr>
      <p:grpSpPr>
        <a:xfrm>
          <a:off x="0" y="0"/>
          <a:ext cx="0" cy="0"/>
          <a:chOff x="0" y="0"/>
          <a:chExt cx="0" cy="0"/>
        </a:xfrm>
      </p:grpSpPr>
      <p:sp>
        <p:nvSpPr>
          <p:cNvPr id="1847" name="Google Shape;1847;p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48" name="Google Shape;1848;p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9" name="Google Shape;1849;p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0" name="Google Shape;1850;p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93" name="Shape 293"/>
        <p:cNvGrpSpPr/>
        <p:nvPr/>
      </p:nvGrpSpPr>
      <p:grpSpPr>
        <a:xfrm>
          <a:off x="0" y="0"/>
          <a:ext cx="0" cy="0"/>
          <a:chOff x="0" y="0"/>
          <a:chExt cx="0" cy="0"/>
        </a:xfrm>
      </p:grpSpPr>
      <p:sp>
        <p:nvSpPr>
          <p:cNvPr id="294" name="Google Shape;294;p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 name="Google Shape;295;p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080"/>
              <a:buNone/>
              <a:defRPr sz="1800"/>
            </a:lvl3pPr>
            <a:lvl4pPr indent="-228600" lvl="3" marL="1828800" algn="l">
              <a:spcBef>
                <a:spcPts val="320"/>
              </a:spcBef>
              <a:spcAft>
                <a:spcPts val="0"/>
              </a:spcAft>
              <a:buSzPts val="96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96" name="Google Shape;296;p29"/>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 name="Google Shape;297;p29"/>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 name="Google Shape;298;p29"/>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851" name="Shape 1851"/>
        <p:cNvGrpSpPr/>
        <p:nvPr/>
      </p:nvGrpSpPr>
      <p:grpSpPr>
        <a:xfrm>
          <a:off x="0" y="0"/>
          <a:ext cx="0" cy="0"/>
          <a:chOff x="0" y="0"/>
          <a:chExt cx="0" cy="0"/>
        </a:xfrm>
      </p:grpSpPr>
      <p:sp>
        <p:nvSpPr>
          <p:cNvPr id="1852" name="Google Shape;1852;p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3" name="Google Shape;1853;p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4" name="Google Shape;1854;p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855" name="Shape 1855"/>
        <p:cNvGrpSpPr/>
        <p:nvPr/>
      </p:nvGrpSpPr>
      <p:grpSpPr>
        <a:xfrm>
          <a:off x="0" y="0"/>
          <a:ext cx="0" cy="0"/>
          <a:chOff x="0" y="0"/>
          <a:chExt cx="0" cy="0"/>
        </a:xfrm>
      </p:grpSpPr>
      <p:sp>
        <p:nvSpPr>
          <p:cNvPr id="1856" name="Google Shape;1856;p28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57" name="Google Shape;1857;p28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858" name="Google Shape;1858;p28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59" name="Google Shape;1859;p2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0" name="Google Shape;1860;p2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1" name="Google Shape;1861;p2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862" name="Shape 1862"/>
        <p:cNvGrpSpPr/>
        <p:nvPr/>
      </p:nvGrpSpPr>
      <p:grpSpPr>
        <a:xfrm>
          <a:off x="0" y="0"/>
          <a:ext cx="0" cy="0"/>
          <a:chOff x="0" y="0"/>
          <a:chExt cx="0" cy="0"/>
        </a:xfrm>
      </p:grpSpPr>
      <p:sp>
        <p:nvSpPr>
          <p:cNvPr id="1863" name="Google Shape;1863;p2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64" name="Google Shape;1864;p284"/>
          <p:cNvSpPr/>
          <p:nvPr>
            <p:ph idx="2" type="pic"/>
          </p:nvPr>
        </p:nvSpPr>
        <p:spPr>
          <a:xfrm>
            <a:off x="3887788" y="987425"/>
            <a:ext cx="4629150" cy="4873625"/>
          </a:xfrm>
          <a:prstGeom prst="rect">
            <a:avLst/>
          </a:prstGeom>
          <a:noFill/>
          <a:ln>
            <a:noFill/>
          </a:ln>
        </p:spPr>
      </p:sp>
      <p:sp>
        <p:nvSpPr>
          <p:cNvPr id="1865" name="Google Shape;1865;p28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66" name="Google Shape;1866;p2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7" name="Google Shape;1867;p2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8" name="Google Shape;1868;p2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869" name="Shape 1869"/>
        <p:cNvGrpSpPr/>
        <p:nvPr/>
      </p:nvGrpSpPr>
      <p:grpSpPr>
        <a:xfrm>
          <a:off x="0" y="0"/>
          <a:ext cx="0" cy="0"/>
          <a:chOff x="0" y="0"/>
          <a:chExt cx="0" cy="0"/>
        </a:xfrm>
      </p:grpSpPr>
      <p:sp>
        <p:nvSpPr>
          <p:cNvPr id="1870" name="Google Shape;1870;p28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1" name="Google Shape;1871;p285"/>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2" name="Google Shape;1872;p2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3" name="Google Shape;1873;p2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4" name="Google Shape;1874;p2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75" name="Shape 1875"/>
        <p:cNvGrpSpPr/>
        <p:nvPr/>
      </p:nvGrpSpPr>
      <p:grpSpPr>
        <a:xfrm>
          <a:off x="0" y="0"/>
          <a:ext cx="0" cy="0"/>
          <a:chOff x="0" y="0"/>
          <a:chExt cx="0" cy="0"/>
        </a:xfrm>
      </p:grpSpPr>
      <p:sp>
        <p:nvSpPr>
          <p:cNvPr id="1876" name="Google Shape;1876;p286"/>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7" name="Google Shape;1877;p286"/>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8" name="Google Shape;1878;p2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9" name="Google Shape;1879;p2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0" name="Google Shape;1880;p2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881" name="Shape 1881"/>
        <p:cNvGrpSpPr/>
        <p:nvPr/>
      </p:nvGrpSpPr>
      <p:grpSpPr>
        <a:xfrm>
          <a:off x="0" y="0"/>
          <a:ext cx="0" cy="0"/>
          <a:chOff x="0" y="0"/>
          <a:chExt cx="0" cy="0"/>
        </a:xfrm>
      </p:grpSpPr>
      <p:sp>
        <p:nvSpPr>
          <p:cNvPr id="1882" name="Google Shape;1882;p2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83" name="Google Shape;1883;p28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4" name="Google Shape;1884;p28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5" name="Google Shape;1885;p2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6" name="Google Shape;1886;p2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7" name="Google Shape;1887;p2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05" name="Shape 1905"/>
        <p:cNvGrpSpPr/>
        <p:nvPr/>
      </p:nvGrpSpPr>
      <p:grpSpPr>
        <a:xfrm>
          <a:off x="0" y="0"/>
          <a:ext cx="0" cy="0"/>
          <a:chOff x="0" y="0"/>
          <a:chExt cx="0" cy="0"/>
        </a:xfrm>
      </p:grpSpPr>
      <p:sp>
        <p:nvSpPr>
          <p:cNvPr id="1906" name="Google Shape;1906;p2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7" name="Google Shape;1907;p2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8" name="Google Shape;1908;p2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09" name="Shape 1909"/>
        <p:cNvGrpSpPr/>
        <p:nvPr/>
      </p:nvGrpSpPr>
      <p:grpSpPr>
        <a:xfrm>
          <a:off x="0" y="0"/>
          <a:ext cx="0" cy="0"/>
          <a:chOff x="0" y="0"/>
          <a:chExt cx="0" cy="0"/>
        </a:xfrm>
      </p:grpSpPr>
      <p:sp>
        <p:nvSpPr>
          <p:cNvPr id="1910" name="Google Shape;1910;p290"/>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1" name="Google Shape;1911;p29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912" name="Google Shape;1912;p2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3" name="Google Shape;1913;p2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4" name="Google Shape;1914;p2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15" name="Shape 1915"/>
        <p:cNvGrpSpPr/>
        <p:nvPr/>
      </p:nvGrpSpPr>
      <p:grpSpPr>
        <a:xfrm>
          <a:off x="0" y="0"/>
          <a:ext cx="0" cy="0"/>
          <a:chOff x="0" y="0"/>
          <a:chExt cx="0" cy="0"/>
        </a:xfrm>
      </p:grpSpPr>
      <p:sp>
        <p:nvSpPr>
          <p:cNvPr id="1916" name="Google Shape;1916;p291"/>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7" name="Google Shape;1917;p2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18" name="Google Shape;1918;p2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9" name="Google Shape;1919;p2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0" name="Google Shape;1920;p2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21" name="Shape 1921"/>
        <p:cNvGrpSpPr/>
        <p:nvPr/>
      </p:nvGrpSpPr>
      <p:grpSpPr>
        <a:xfrm>
          <a:off x="0" y="0"/>
          <a:ext cx="0" cy="0"/>
          <a:chOff x="0" y="0"/>
          <a:chExt cx="0" cy="0"/>
        </a:xfrm>
      </p:grpSpPr>
      <p:sp>
        <p:nvSpPr>
          <p:cNvPr id="1922" name="Google Shape;1922;p29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3" name="Google Shape;1923;p29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924" name="Google Shape;1924;p2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5" name="Google Shape;1925;p2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6" name="Google Shape;1926;p2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99" name="Shape 299"/>
        <p:cNvGrpSpPr/>
        <p:nvPr/>
      </p:nvGrpSpPr>
      <p:grpSpPr>
        <a:xfrm>
          <a:off x="0" y="0"/>
          <a:ext cx="0" cy="0"/>
          <a:chOff x="0" y="0"/>
          <a:chExt cx="0" cy="0"/>
        </a:xfrm>
      </p:grpSpPr>
      <p:sp>
        <p:nvSpPr>
          <p:cNvPr id="300" name="Google Shape;300;p30"/>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 name="Google Shape;301;p30"/>
          <p:cNvSpPr txBox="1"/>
          <p:nvPr>
            <p:ph idx="1" type="body"/>
          </p:nvPr>
        </p:nvSpPr>
        <p:spPr>
          <a:xfrm>
            <a:off x="6858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 name="Google Shape;302;p30"/>
          <p:cNvSpPr txBox="1"/>
          <p:nvPr>
            <p:ph idx="2" type="body"/>
          </p:nvPr>
        </p:nvSpPr>
        <p:spPr>
          <a:xfrm>
            <a:off x="46482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3" name="Google Shape;303;p30"/>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 name="Google Shape;304;p30"/>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 name="Google Shape;305;p30"/>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927" name="Shape 1927"/>
        <p:cNvGrpSpPr/>
        <p:nvPr/>
      </p:nvGrpSpPr>
      <p:grpSpPr>
        <a:xfrm>
          <a:off x="0" y="0"/>
          <a:ext cx="0" cy="0"/>
          <a:chOff x="0" y="0"/>
          <a:chExt cx="0" cy="0"/>
        </a:xfrm>
      </p:grpSpPr>
      <p:sp>
        <p:nvSpPr>
          <p:cNvPr id="1928" name="Google Shape;1928;p293"/>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9" name="Google Shape;1929;p29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0" name="Google Shape;1930;p29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1" name="Google Shape;1931;p2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2" name="Google Shape;1932;p2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3" name="Google Shape;1933;p2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934" name="Shape 1934"/>
        <p:cNvGrpSpPr/>
        <p:nvPr/>
      </p:nvGrpSpPr>
      <p:grpSpPr>
        <a:xfrm>
          <a:off x="0" y="0"/>
          <a:ext cx="0" cy="0"/>
          <a:chOff x="0" y="0"/>
          <a:chExt cx="0" cy="0"/>
        </a:xfrm>
      </p:grpSpPr>
      <p:sp>
        <p:nvSpPr>
          <p:cNvPr id="1935" name="Google Shape;1935;p2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36" name="Google Shape;1936;p29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7" name="Google Shape;1937;p29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38" name="Google Shape;1938;p29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9" name="Google Shape;1939;p29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40" name="Google Shape;1940;p2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1" name="Google Shape;1941;p2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2" name="Google Shape;1942;p2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43" name="Shape 1943"/>
        <p:cNvGrpSpPr/>
        <p:nvPr/>
      </p:nvGrpSpPr>
      <p:grpSpPr>
        <a:xfrm>
          <a:off x="0" y="0"/>
          <a:ext cx="0" cy="0"/>
          <a:chOff x="0" y="0"/>
          <a:chExt cx="0" cy="0"/>
        </a:xfrm>
      </p:grpSpPr>
      <p:sp>
        <p:nvSpPr>
          <p:cNvPr id="1944" name="Google Shape;1944;p295"/>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45" name="Google Shape;1945;p2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6" name="Google Shape;1946;p2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7" name="Google Shape;1947;p2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948" name="Shape 1948"/>
        <p:cNvGrpSpPr/>
        <p:nvPr/>
      </p:nvGrpSpPr>
      <p:grpSpPr>
        <a:xfrm>
          <a:off x="0" y="0"/>
          <a:ext cx="0" cy="0"/>
          <a:chOff x="0" y="0"/>
          <a:chExt cx="0" cy="0"/>
        </a:xfrm>
      </p:grpSpPr>
      <p:sp>
        <p:nvSpPr>
          <p:cNvPr id="1949" name="Google Shape;1949;p29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0" name="Google Shape;1950;p29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951" name="Google Shape;1951;p29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2" name="Google Shape;1952;p2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3" name="Google Shape;1953;p2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4" name="Google Shape;1954;p2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955" name="Shape 1955"/>
        <p:cNvGrpSpPr/>
        <p:nvPr/>
      </p:nvGrpSpPr>
      <p:grpSpPr>
        <a:xfrm>
          <a:off x="0" y="0"/>
          <a:ext cx="0" cy="0"/>
          <a:chOff x="0" y="0"/>
          <a:chExt cx="0" cy="0"/>
        </a:xfrm>
      </p:grpSpPr>
      <p:sp>
        <p:nvSpPr>
          <p:cNvPr id="1956" name="Google Shape;1956;p29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7" name="Google Shape;1957;p297"/>
          <p:cNvSpPr/>
          <p:nvPr>
            <p:ph idx="2" type="pic"/>
          </p:nvPr>
        </p:nvSpPr>
        <p:spPr>
          <a:xfrm>
            <a:off x="1792288" y="612775"/>
            <a:ext cx="5486400" cy="4114800"/>
          </a:xfrm>
          <a:prstGeom prst="rect">
            <a:avLst/>
          </a:prstGeom>
          <a:noFill/>
          <a:ln>
            <a:noFill/>
          </a:ln>
        </p:spPr>
      </p:sp>
      <p:sp>
        <p:nvSpPr>
          <p:cNvPr id="1958" name="Google Shape;1958;p29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9" name="Google Shape;1959;p2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0" name="Google Shape;1960;p2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1" name="Google Shape;1961;p2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962" name="Shape 1962"/>
        <p:cNvGrpSpPr/>
        <p:nvPr/>
      </p:nvGrpSpPr>
      <p:grpSpPr>
        <a:xfrm>
          <a:off x="0" y="0"/>
          <a:ext cx="0" cy="0"/>
          <a:chOff x="0" y="0"/>
          <a:chExt cx="0" cy="0"/>
        </a:xfrm>
      </p:grpSpPr>
      <p:sp>
        <p:nvSpPr>
          <p:cNvPr id="1963" name="Google Shape;1963;p29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64" name="Google Shape;1964;p29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65" name="Google Shape;1965;p2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6" name="Google Shape;1966;p2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7" name="Google Shape;1967;p2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968" name="Shape 1968"/>
        <p:cNvGrpSpPr/>
        <p:nvPr/>
      </p:nvGrpSpPr>
      <p:grpSpPr>
        <a:xfrm>
          <a:off x="0" y="0"/>
          <a:ext cx="0" cy="0"/>
          <a:chOff x="0" y="0"/>
          <a:chExt cx="0" cy="0"/>
        </a:xfrm>
      </p:grpSpPr>
      <p:sp>
        <p:nvSpPr>
          <p:cNvPr id="1969" name="Google Shape;1969;p299"/>
          <p:cNvSpPr txBox="1"/>
          <p:nvPr>
            <p:ph type="title"/>
          </p:nvPr>
        </p:nvSpPr>
        <p:spPr>
          <a:xfrm rot="5400000">
            <a:off x="4785519" y="2224882"/>
            <a:ext cx="57451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70" name="Google Shape;1970;p299"/>
          <p:cNvSpPr txBox="1"/>
          <p:nvPr>
            <p:ph idx="1" type="body"/>
          </p:nvPr>
        </p:nvSpPr>
        <p:spPr>
          <a:xfrm rot="5400000">
            <a:off x="594519" y="243681"/>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71" name="Google Shape;1971;p2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2" name="Google Shape;1972;p2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3" name="Google Shape;1973;p2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983" name="Shape 1983"/>
        <p:cNvGrpSpPr/>
        <p:nvPr/>
      </p:nvGrpSpPr>
      <p:grpSpPr>
        <a:xfrm>
          <a:off x="0" y="0"/>
          <a:ext cx="0" cy="0"/>
          <a:chOff x="0" y="0"/>
          <a:chExt cx="0" cy="0"/>
        </a:xfrm>
      </p:grpSpPr>
      <p:sp>
        <p:nvSpPr>
          <p:cNvPr id="1984" name="Google Shape;1984;p301"/>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5" name="Google Shape;1985;p301"/>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86" name="Google Shape;1986;p30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7" name="Google Shape;1987;p30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8" name="Google Shape;1988;p30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989" name="Shape 1989"/>
        <p:cNvGrpSpPr/>
        <p:nvPr/>
      </p:nvGrpSpPr>
      <p:grpSpPr>
        <a:xfrm>
          <a:off x="0" y="0"/>
          <a:ext cx="0" cy="0"/>
          <a:chOff x="0" y="0"/>
          <a:chExt cx="0" cy="0"/>
        </a:xfrm>
      </p:grpSpPr>
      <p:sp>
        <p:nvSpPr>
          <p:cNvPr id="1990" name="Google Shape;1990;p302"/>
          <p:cNvSpPr/>
          <p:nvPr/>
        </p:nvSpPr>
        <p:spPr>
          <a:xfrm>
            <a:off x="228600" y="381000"/>
            <a:ext cx="8686800" cy="5638800"/>
          </a:xfrm>
          <a:prstGeom prst="roundRect">
            <a:avLst>
              <a:gd fmla="val 7912" name="adj"/>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1" name="Google Shape;1991;p302"/>
          <p:cNvSpPr/>
          <p:nvPr/>
        </p:nvSpPr>
        <p:spPr>
          <a:xfrm>
            <a:off x="327025" y="488950"/>
            <a:ext cx="8435975" cy="4768850"/>
          </a:xfrm>
          <a:prstGeom prst="roundRect">
            <a:avLst>
              <a:gd fmla="val 731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2" name="Google Shape;1992;p302"/>
          <p:cNvSpPr/>
          <p:nvPr/>
        </p:nvSpPr>
        <p:spPr>
          <a:xfrm>
            <a:off x="1371600" y="3338513"/>
            <a:ext cx="6400800" cy="2286000"/>
          </a:xfrm>
          <a:prstGeom prst="roundRect">
            <a:avLst>
              <a:gd fmla="val 16667" name="adj"/>
            </a:avLst>
          </a:prstGeom>
          <a:solidFill>
            <a:schemeClr val="lt1"/>
          </a:solidFill>
          <a:ln cap="flat" cmpd="sng" w="508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993" name="Google Shape;1993;p302"/>
          <p:cNvSpPr txBox="1"/>
          <p:nvPr>
            <p:ph type="ctrTitle"/>
          </p:nvPr>
        </p:nvSpPr>
        <p:spPr>
          <a:xfrm>
            <a:off x="685800" y="857250"/>
            <a:ext cx="7772400" cy="226695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i="1" sz="4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4" name="Google Shape;1994;p302"/>
          <p:cNvSpPr txBox="1"/>
          <p:nvPr>
            <p:ph idx="1" type="subTitle"/>
          </p:nvPr>
        </p:nvSpPr>
        <p:spPr>
          <a:xfrm>
            <a:off x="1752600" y="3567113"/>
            <a:ext cx="5410200" cy="1905000"/>
          </a:xfrm>
          <a:prstGeom prst="rect">
            <a:avLst/>
          </a:prstGeom>
          <a:noFill/>
          <a:ln>
            <a:noFill/>
          </a:ln>
        </p:spPr>
        <p:txBody>
          <a:bodyPr anchorCtr="0" anchor="ctr" bIns="45700" lIns="91425" spcFirstLastPara="1" rIns="91425" wrap="square" tIns="45700">
            <a:noAutofit/>
          </a:bodyPr>
          <a:lstStyle>
            <a:lvl1pPr lvl="0" algn="ctr">
              <a:spcBef>
                <a:spcPts val="660"/>
              </a:spcBef>
              <a:spcAft>
                <a:spcPts val="0"/>
              </a:spcAft>
              <a:buSzPts val="2310"/>
              <a:buFont typeface="Noto Sans Symbols"/>
              <a:buNone/>
              <a:defRPr sz="3300"/>
            </a:lvl1pPr>
            <a:lvl2pPr lvl="1" algn="l">
              <a:spcBef>
                <a:spcPts val="360"/>
              </a:spcBef>
              <a:spcAft>
                <a:spcPts val="0"/>
              </a:spcAft>
              <a:buSzPts val="2700"/>
              <a:buChar char="•"/>
              <a:defRPr/>
            </a:lvl2pPr>
            <a:lvl3pPr lvl="2" algn="l">
              <a:spcBef>
                <a:spcPts val="360"/>
              </a:spcBef>
              <a:spcAft>
                <a:spcPts val="0"/>
              </a:spcAft>
              <a:buSzPts val="2700"/>
              <a:buChar char="•"/>
              <a:defRPr/>
            </a:lvl3pPr>
            <a:lvl4pPr lvl="3" algn="l">
              <a:spcBef>
                <a:spcPts val="360"/>
              </a:spcBef>
              <a:spcAft>
                <a:spcPts val="0"/>
              </a:spcAft>
              <a:buSzPts val="2700"/>
              <a:buChar char="•"/>
              <a:defRPr/>
            </a:lvl4pPr>
            <a:lvl5pPr lvl="4" algn="l">
              <a:spcBef>
                <a:spcPts val="360"/>
              </a:spcBef>
              <a:spcAft>
                <a:spcPts val="0"/>
              </a:spcAft>
              <a:buSzPts val="27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995" name="Google Shape;1995;p30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6" name="Google Shape;1996;p302"/>
          <p:cNvSpPr txBox="1"/>
          <p:nvPr>
            <p:ph idx="11" type="ftr"/>
          </p:nvPr>
        </p:nvSpPr>
        <p:spPr>
          <a:xfrm>
            <a:off x="3352800" y="63912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7" name="Google Shape;1997;p302"/>
          <p:cNvSpPr txBox="1"/>
          <p:nvPr>
            <p:ph idx="12" type="sldNum"/>
          </p:nvPr>
        </p:nvSpPr>
        <p:spPr>
          <a:xfrm>
            <a:off x="6858000" y="6391275"/>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998" name="Shape 1998"/>
        <p:cNvGrpSpPr/>
        <p:nvPr/>
      </p:nvGrpSpPr>
      <p:grpSpPr>
        <a:xfrm>
          <a:off x="0" y="0"/>
          <a:ext cx="0" cy="0"/>
          <a:chOff x="0" y="0"/>
          <a:chExt cx="0" cy="0"/>
        </a:xfrm>
      </p:grpSpPr>
      <p:sp>
        <p:nvSpPr>
          <p:cNvPr id="1999" name="Google Shape;1999;p3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0" name="Google Shape;2000;p3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3000"/>
              <a:buFont typeface="Arial"/>
              <a:buNone/>
              <a:defRPr sz="2000"/>
            </a:lvl2pPr>
            <a:lvl3pPr indent="-228600" lvl="2" marL="1371600" algn="l">
              <a:spcBef>
                <a:spcPts val="360"/>
              </a:spcBef>
              <a:spcAft>
                <a:spcPts val="0"/>
              </a:spcAft>
              <a:buSzPts val="2700"/>
              <a:buFont typeface="Arial"/>
              <a:buNone/>
              <a:defRPr sz="1800"/>
            </a:lvl3pPr>
            <a:lvl4pPr indent="-228600" lvl="3" marL="1828800" algn="l">
              <a:spcBef>
                <a:spcPts val="320"/>
              </a:spcBef>
              <a:spcAft>
                <a:spcPts val="0"/>
              </a:spcAft>
              <a:buSzPts val="2400"/>
              <a:buFont typeface="Arial"/>
              <a:buNone/>
              <a:defRPr sz="1600"/>
            </a:lvl4pPr>
            <a:lvl5pPr indent="-228600" lvl="4" marL="2286000" algn="l">
              <a:spcBef>
                <a:spcPts val="320"/>
              </a:spcBef>
              <a:spcAft>
                <a:spcPts val="0"/>
              </a:spcAft>
              <a:buSzPts val="24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01" name="Google Shape;2001;p303"/>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2" name="Google Shape;2002;p303"/>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3" name="Google Shape;2003;p303"/>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6" name="Shape 306"/>
        <p:cNvGrpSpPr/>
        <p:nvPr/>
      </p:nvGrpSpPr>
      <p:grpSpPr>
        <a:xfrm>
          <a:off x="0" y="0"/>
          <a:ext cx="0" cy="0"/>
          <a:chOff x="0" y="0"/>
          <a:chExt cx="0" cy="0"/>
        </a:xfrm>
      </p:grpSpPr>
      <p:sp>
        <p:nvSpPr>
          <p:cNvPr id="307" name="Google Shape;307;p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 name="Google Shape;308;p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9" name="Google Shape;309;p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0" name="Google Shape;310;p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11" name="Google Shape;311;p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2" name="Google Shape;312;p31"/>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 name="Google Shape;313;p31"/>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 name="Google Shape;314;p31"/>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04" name="Shape 2004"/>
        <p:cNvGrpSpPr/>
        <p:nvPr/>
      </p:nvGrpSpPr>
      <p:grpSpPr>
        <a:xfrm>
          <a:off x="0" y="0"/>
          <a:ext cx="0" cy="0"/>
          <a:chOff x="0" y="0"/>
          <a:chExt cx="0" cy="0"/>
        </a:xfrm>
      </p:grpSpPr>
      <p:sp>
        <p:nvSpPr>
          <p:cNvPr id="2005" name="Google Shape;2005;p304"/>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6" name="Google Shape;2006;p304"/>
          <p:cNvSpPr txBox="1"/>
          <p:nvPr>
            <p:ph idx="1" type="body"/>
          </p:nvPr>
        </p:nvSpPr>
        <p:spPr>
          <a:xfrm>
            <a:off x="7620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7" name="Google Shape;2007;p304"/>
          <p:cNvSpPr txBox="1"/>
          <p:nvPr>
            <p:ph idx="2" type="body"/>
          </p:nvPr>
        </p:nvSpPr>
        <p:spPr>
          <a:xfrm>
            <a:off x="46863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8" name="Google Shape;2008;p304"/>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9" name="Google Shape;2009;p304"/>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0" name="Google Shape;2010;p304"/>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11" name="Shape 2011"/>
        <p:cNvGrpSpPr/>
        <p:nvPr/>
      </p:nvGrpSpPr>
      <p:grpSpPr>
        <a:xfrm>
          <a:off x="0" y="0"/>
          <a:ext cx="0" cy="0"/>
          <a:chOff x="0" y="0"/>
          <a:chExt cx="0" cy="0"/>
        </a:xfrm>
      </p:grpSpPr>
      <p:sp>
        <p:nvSpPr>
          <p:cNvPr id="2012" name="Google Shape;2012;p3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3" name="Google Shape;2013;p3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4" name="Google Shape;2014;p3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5" name="Google Shape;2015;p3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6" name="Google Shape;2016;p3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7" name="Google Shape;2017;p305"/>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8" name="Google Shape;2018;p305"/>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9" name="Google Shape;2019;p305"/>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20" name="Shape 2020"/>
        <p:cNvGrpSpPr/>
        <p:nvPr/>
      </p:nvGrpSpPr>
      <p:grpSpPr>
        <a:xfrm>
          <a:off x="0" y="0"/>
          <a:ext cx="0" cy="0"/>
          <a:chOff x="0" y="0"/>
          <a:chExt cx="0" cy="0"/>
        </a:xfrm>
      </p:grpSpPr>
      <p:sp>
        <p:nvSpPr>
          <p:cNvPr id="2021" name="Google Shape;2021;p306"/>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2" name="Google Shape;2022;p306"/>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3" name="Google Shape;2023;p306"/>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4" name="Google Shape;2024;p306"/>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25" name="Shape 2025"/>
        <p:cNvGrpSpPr/>
        <p:nvPr/>
      </p:nvGrpSpPr>
      <p:grpSpPr>
        <a:xfrm>
          <a:off x="0" y="0"/>
          <a:ext cx="0" cy="0"/>
          <a:chOff x="0" y="0"/>
          <a:chExt cx="0" cy="0"/>
        </a:xfrm>
      </p:grpSpPr>
      <p:sp>
        <p:nvSpPr>
          <p:cNvPr id="2026" name="Google Shape;2026;p307"/>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7" name="Google Shape;2027;p307"/>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8" name="Google Shape;2028;p307"/>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029" name="Shape 2029"/>
        <p:cNvGrpSpPr/>
        <p:nvPr/>
      </p:nvGrpSpPr>
      <p:grpSpPr>
        <a:xfrm>
          <a:off x="0" y="0"/>
          <a:ext cx="0" cy="0"/>
          <a:chOff x="0" y="0"/>
          <a:chExt cx="0" cy="0"/>
        </a:xfrm>
      </p:grpSpPr>
      <p:sp>
        <p:nvSpPr>
          <p:cNvPr id="2030" name="Google Shape;2030;p3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1" name="Google Shape;2031;p3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495300" lvl="1" marL="914400" algn="l">
              <a:spcBef>
                <a:spcPts val="560"/>
              </a:spcBef>
              <a:spcAft>
                <a:spcPts val="0"/>
              </a:spcAft>
              <a:buSzPts val="4200"/>
              <a:buFont typeface="Arial"/>
              <a:buChar char="•"/>
              <a:defRPr sz="2800"/>
            </a:lvl2pPr>
            <a:lvl3pPr indent="-457200" lvl="2" marL="1371600" algn="l">
              <a:spcBef>
                <a:spcPts val="480"/>
              </a:spcBef>
              <a:spcAft>
                <a:spcPts val="0"/>
              </a:spcAft>
              <a:buSzPts val="3600"/>
              <a:buFont typeface="Arial"/>
              <a:buChar char="•"/>
              <a:defRPr sz="2400"/>
            </a:lvl3pPr>
            <a:lvl4pPr indent="-419100" lvl="3" marL="1828800" algn="l">
              <a:spcBef>
                <a:spcPts val="400"/>
              </a:spcBef>
              <a:spcAft>
                <a:spcPts val="0"/>
              </a:spcAft>
              <a:buSzPts val="3000"/>
              <a:buFont typeface="Arial"/>
              <a:buChar char="•"/>
              <a:defRPr sz="2000"/>
            </a:lvl4pPr>
            <a:lvl5pPr indent="-419100" lvl="4" marL="2286000" algn="l">
              <a:spcBef>
                <a:spcPts val="400"/>
              </a:spcBef>
              <a:spcAft>
                <a:spcPts val="0"/>
              </a:spcAft>
              <a:buSzPts val="3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032" name="Google Shape;2032;p3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33" name="Google Shape;2033;p308"/>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4" name="Google Shape;2034;p308"/>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5" name="Google Shape;2035;p308"/>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036" name="Shape 2036"/>
        <p:cNvGrpSpPr/>
        <p:nvPr/>
      </p:nvGrpSpPr>
      <p:grpSpPr>
        <a:xfrm>
          <a:off x="0" y="0"/>
          <a:ext cx="0" cy="0"/>
          <a:chOff x="0" y="0"/>
          <a:chExt cx="0" cy="0"/>
        </a:xfrm>
      </p:grpSpPr>
      <p:sp>
        <p:nvSpPr>
          <p:cNvPr id="2037" name="Google Shape;2037;p3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8" name="Google Shape;2038;p309"/>
          <p:cNvSpPr/>
          <p:nvPr>
            <p:ph idx="2" type="pic"/>
          </p:nvPr>
        </p:nvSpPr>
        <p:spPr>
          <a:xfrm>
            <a:off x="3887788" y="987425"/>
            <a:ext cx="4629150" cy="4873625"/>
          </a:xfrm>
          <a:prstGeom prst="rect">
            <a:avLst/>
          </a:prstGeom>
          <a:noFill/>
          <a:ln>
            <a:noFill/>
          </a:ln>
        </p:spPr>
      </p:sp>
      <p:sp>
        <p:nvSpPr>
          <p:cNvPr id="2039" name="Google Shape;2039;p3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40" name="Google Shape;2040;p309"/>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1" name="Google Shape;2041;p309"/>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2" name="Google Shape;2042;p309"/>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043" name="Shape 2043"/>
        <p:cNvGrpSpPr/>
        <p:nvPr/>
      </p:nvGrpSpPr>
      <p:grpSpPr>
        <a:xfrm>
          <a:off x="0" y="0"/>
          <a:ext cx="0" cy="0"/>
          <a:chOff x="0" y="0"/>
          <a:chExt cx="0" cy="0"/>
        </a:xfrm>
      </p:grpSpPr>
      <p:sp>
        <p:nvSpPr>
          <p:cNvPr id="2044" name="Google Shape;2044;p31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5" name="Google Shape;2045;p310"/>
          <p:cNvSpPr txBox="1"/>
          <p:nvPr>
            <p:ph idx="1" type="body"/>
          </p:nvPr>
        </p:nvSpPr>
        <p:spPr>
          <a:xfrm rot="5400000">
            <a:off x="2590800" y="76200"/>
            <a:ext cx="4038600" cy="76962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46" name="Google Shape;2046;p31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7" name="Google Shape;2047;p31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8" name="Google Shape;2048;p31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049" name="Shape 2049"/>
        <p:cNvGrpSpPr/>
        <p:nvPr/>
      </p:nvGrpSpPr>
      <p:grpSpPr>
        <a:xfrm>
          <a:off x="0" y="0"/>
          <a:ext cx="0" cy="0"/>
          <a:chOff x="0" y="0"/>
          <a:chExt cx="0" cy="0"/>
        </a:xfrm>
      </p:grpSpPr>
      <p:sp>
        <p:nvSpPr>
          <p:cNvPr id="2050" name="Google Shape;2050;p311"/>
          <p:cNvSpPr txBox="1"/>
          <p:nvPr>
            <p:ph type="title"/>
          </p:nvPr>
        </p:nvSpPr>
        <p:spPr>
          <a:xfrm rot="5400000">
            <a:off x="4791075" y="2276475"/>
            <a:ext cx="5410200" cy="1924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1" name="Google Shape;2051;p311"/>
          <p:cNvSpPr txBox="1"/>
          <p:nvPr>
            <p:ph idx="1" type="body"/>
          </p:nvPr>
        </p:nvSpPr>
        <p:spPr>
          <a:xfrm rot="5400000">
            <a:off x="866775" y="428625"/>
            <a:ext cx="5410200" cy="56197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52" name="Google Shape;2052;p31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3" name="Google Shape;2053;p31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4" name="Google Shape;2054;p31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055" name="Shape 2055"/>
        <p:cNvGrpSpPr/>
        <p:nvPr/>
      </p:nvGrpSpPr>
      <p:grpSpPr>
        <a:xfrm>
          <a:off x="0" y="0"/>
          <a:ext cx="0" cy="0"/>
          <a:chOff x="0" y="0"/>
          <a:chExt cx="0" cy="0"/>
        </a:xfrm>
      </p:grpSpPr>
      <p:sp>
        <p:nvSpPr>
          <p:cNvPr id="2056" name="Google Shape;2056;p312"/>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7" name="Google Shape;2057;p31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8" name="Google Shape;2058;p312"/>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9" name="Google Shape;2059;p312"/>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66" name="Shape 2066"/>
        <p:cNvGrpSpPr/>
        <p:nvPr/>
      </p:nvGrpSpPr>
      <p:grpSpPr>
        <a:xfrm>
          <a:off x="0" y="0"/>
          <a:ext cx="0" cy="0"/>
          <a:chOff x="0" y="0"/>
          <a:chExt cx="0" cy="0"/>
        </a:xfrm>
      </p:grpSpPr>
      <p:sp>
        <p:nvSpPr>
          <p:cNvPr id="2067" name="Google Shape;2067;p314"/>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68" name="Google Shape;2068;p314"/>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69" name="Google Shape;2069;p31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0" name="Google Shape;2070;p31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5" name="Shape 315"/>
        <p:cNvGrpSpPr/>
        <p:nvPr/>
      </p:nvGrpSpPr>
      <p:grpSpPr>
        <a:xfrm>
          <a:off x="0" y="0"/>
          <a:ext cx="0" cy="0"/>
          <a:chOff x="0" y="0"/>
          <a:chExt cx="0" cy="0"/>
        </a:xfrm>
      </p:grpSpPr>
      <p:sp>
        <p:nvSpPr>
          <p:cNvPr id="316" name="Google Shape;316;p32"/>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 name="Google Shape;317;p32"/>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 name="Google Shape;318;p32"/>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 name="Google Shape;319;p32"/>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071" name="Shape 2071"/>
        <p:cNvGrpSpPr/>
        <p:nvPr/>
      </p:nvGrpSpPr>
      <p:grpSpPr>
        <a:xfrm>
          <a:off x="0" y="0"/>
          <a:ext cx="0" cy="0"/>
          <a:chOff x="0" y="0"/>
          <a:chExt cx="0" cy="0"/>
        </a:xfrm>
      </p:grpSpPr>
      <p:sp>
        <p:nvSpPr>
          <p:cNvPr id="2072" name="Google Shape;2072;p3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3" name="Google Shape;2073;p3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1200"/>
              </a:spcBef>
              <a:spcAft>
                <a:spcPts val="0"/>
              </a:spcAft>
              <a:buSzPts val="2400"/>
              <a:buFont typeface="Arial"/>
              <a:buNone/>
              <a:defRPr sz="2400"/>
            </a:lvl1pPr>
            <a:lvl2pPr lvl="1" algn="ctr">
              <a:spcBef>
                <a:spcPts val="1000"/>
              </a:spcBef>
              <a:spcAft>
                <a:spcPts val="0"/>
              </a:spcAft>
              <a:buClr>
                <a:schemeClr val="dk1"/>
              </a:buClr>
              <a:buSzPts val="2000"/>
              <a:buFont typeface="Arial"/>
              <a:buNone/>
              <a:defRPr sz="2000"/>
            </a:lvl2pPr>
            <a:lvl3pPr lvl="2" algn="ctr">
              <a:spcBef>
                <a:spcPts val="900"/>
              </a:spcBef>
              <a:spcAft>
                <a:spcPts val="0"/>
              </a:spcAft>
              <a:buClr>
                <a:schemeClr val="dk1"/>
              </a:buClr>
              <a:buSzPts val="1800"/>
              <a:buFont typeface="Arial"/>
              <a:buNone/>
              <a:defRPr sz="1800"/>
            </a:lvl3pPr>
            <a:lvl4pPr lvl="3" algn="ctr">
              <a:spcBef>
                <a:spcPts val="800"/>
              </a:spcBef>
              <a:spcAft>
                <a:spcPts val="0"/>
              </a:spcAft>
              <a:buClr>
                <a:schemeClr val="dk1"/>
              </a:buClr>
              <a:buSzPts val="1600"/>
              <a:buFont typeface="Arial"/>
              <a:buNone/>
              <a:defRPr sz="1600"/>
            </a:lvl4pPr>
            <a:lvl5pPr lvl="4" algn="ctr">
              <a:spcBef>
                <a:spcPts val="80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074" name="Google Shape;2074;p31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5" name="Google Shape;2075;p31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076" name="Shape 2076"/>
        <p:cNvGrpSpPr/>
        <p:nvPr/>
      </p:nvGrpSpPr>
      <p:grpSpPr>
        <a:xfrm>
          <a:off x="0" y="0"/>
          <a:ext cx="0" cy="0"/>
          <a:chOff x="0" y="0"/>
          <a:chExt cx="0" cy="0"/>
        </a:xfrm>
      </p:grpSpPr>
      <p:sp>
        <p:nvSpPr>
          <p:cNvPr id="2077" name="Google Shape;2077;p31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8" name="Google Shape;2078;p31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200"/>
              </a:spcBef>
              <a:spcAft>
                <a:spcPts val="0"/>
              </a:spcAft>
              <a:buSzPts val="2400"/>
              <a:buFont typeface="Arial"/>
              <a:buNone/>
              <a:defRPr sz="2400"/>
            </a:lvl1pPr>
            <a:lvl2pPr indent="-228600" lvl="1" marL="914400" algn="l">
              <a:spcBef>
                <a:spcPts val="1000"/>
              </a:spcBef>
              <a:spcAft>
                <a:spcPts val="0"/>
              </a:spcAft>
              <a:buClr>
                <a:schemeClr val="dk1"/>
              </a:buClr>
              <a:buSzPts val="2000"/>
              <a:buFont typeface="Arial"/>
              <a:buNone/>
              <a:defRPr sz="2000"/>
            </a:lvl2pPr>
            <a:lvl3pPr indent="-228600" lvl="2" marL="1371600" algn="l">
              <a:spcBef>
                <a:spcPts val="900"/>
              </a:spcBef>
              <a:spcAft>
                <a:spcPts val="0"/>
              </a:spcAft>
              <a:buClr>
                <a:schemeClr val="dk1"/>
              </a:buClr>
              <a:buSzPts val="1800"/>
              <a:buFont typeface="Arial"/>
              <a:buNone/>
              <a:defRPr sz="1800"/>
            </a:lvl3pPr>
            <a:lvl4pPr indent="-228600" lvl="3" marL="1828800" algn="l">
              <a:spcBef>
                <a:spcPts val="800"/>
              </a:spcBef>
              <a:spcAft>
                <a:spcPts val="0"/>
              </a:spcAft>
              <a:buClr>
                <a:schemeClr val="dk1"/>
              </a:buClr>
              <a:buSzPts val="1600"/>
              <a:buFont typeface="Arial"/>
              <a:buNone/>
              <a:defRPr sz="1600"/>
            </a:lvl4pPr>
            <a:lvl5pPr indent="-228600" lvl="4" marL="2286000" algn="l">
              <a:spcBef>
                <a:spcPts val="80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79" name="Google Shape;2079;p316"/>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0" name="Google Shape;2080;p316"/>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81" name="Shape 2081"/>
        <p:cNvGrpSpPr/>
        <p:nvPr/>
      </p:nvGrpSpPr>
      <p:grpSpPr>
        <a:xfrm>
          <a:off x="0" y="0"/>
          <a:ext cx="0" cy="0"/>
          <a:chOff x="0" y="0"/>
          <a:chExt cx="0" cy="0"/>
        </a:xfrm>
      </p:grpSpPr>
      <p:sp>
        <p:nvSpPr>
          <p:cNvPr id="2082" name="Google Shape;2082;p317"/>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3" name="Google Shape;2083;p317"/>
          <p:cNvSpPr txBox="1"/>
          <p:nvPr>
            <p:ph idx="1" type="body"/>
          </p:nvPr>
        </p:nvSpPr>
        <p:spPr>
          <a:xfrm>
            <a:off x="6858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4" name="Google Shape;2084;p317"/>
          <p:cNvSpPr txBox="1"/>
          <p:nvPr>
            <p:ph idx="2" type="body"/>
          </p:nvPr>
        </p:nvSpPr>
        <p:spPr>
          <a:xfrm>
            <a:off x="46482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5" name="Google Shape;2085;p317"/>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6" name="Google Shape;2086;p317"/>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87" name="Shape 2087"/>
        <p:cNvGrpSpPr/>
        <p:nvPr/>
      </p:nvGrpSpPr>
      <p:grpSpPr>
        <a:xfrm>
          <a:off x="0" y="0"/>
          <a:ext cx="0" cy="0"/>
          <a:chOff x="0" y="0"/>
          <a:chExt cx="0" cy="0"/>
        </a:xfrm>
      </p:grpSpPr>
      <p:sp>
        <p:nvSpPr>
          <p:cNvPr id="2088" name="Google Shape;2088;p31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9" name="Google Shape;2089;p31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0" name="Google Shape;2090;p31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1" name="Google Shape;2091;p31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2" name="Google Shape;2092;p31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3" name="Google Shape;2093;p318"/>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4" name="Google Shape;2094;p318"/>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95" name="Shape 2095"/>
        <p:cNvGrpSpPr/>
        <p:nvPr/>
      </p:nvGrpSpPr>
      <p:grpSpPr>
        <a:xfrm>
          <a:off x="0" y="0"/>
          <a:ext cx="0" cy="0"/>
          <a:chOff x="0" y="0"/>
          <a:chExt cx="0" cy="0"/>
        </a:xfrm>
      </p:grpSpPr>
      <p:sp>
        <p:nvSpPr>
          <p:cNvPr id="2096" name="Google Shape;2096;p319"/>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97" name="Google Shape;2097;p319"/>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8" name="Google Shape;2098;p319"/>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99" name="Shape 2099"/>
        <p:cNvGrpSpPr/>
        <p:nvPr/>
      </p:nvGrpSpPr>
      <p:grpSpPr>
        <a:xfrm>
          <a:off x="0" y="0"/>
          <a:ext cx="0" cy="0"/>
          <a:chOff x="0" y="0"/>
          <a:chExt cx="0" cy="0"/>
        </a:xfrm>
      </p:grpSpPr>
      <p:sp>
        <p:nvSpPr>
          <p:cNvPr id="2100" name="Google Shape;2100;p320"/>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1" name="Google Shape;2101;p320"/>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02" name="Shape 2102"/>
        <p:cNvGrpSpPr/>
        <p:nvPr/>
      </p:nvGrpSpPr>
      <p:grpSpPr>
        <a:xfrm>
          <a:off x="0" y="0"/>
          <a:ext cx="0" cy="0"/>
          <a:chOff x="0" y="0"/>
          <a:chExt cx="0" cy="0"/>
        </a:xfrm>
      </p:grpSpPr>
      <p:sp>
        <p:nvSpPr>
          <p:cNvPr id="2103" name="Google Shape;2103;p3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04" name="Google Shape;2104;p32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600"/>
              </a:spcBef>
              <a:spcAft>
                <a:spcPts val="0"/>
              </a:spcAft>
              <a:buSzPts val="3200"/>
              <a:buFont typeface="Arial"/>
              <a:buChar char="•"/>
              <a:defRPr sz="3200"/>
            </a:lvl1pPr>
            <a:lvl2pPr indent="-406400" lvl="1" marL="914400" algn="l">
              <a:spcBef>
                <a:spcPts val="1400"/>
              </a:spcBef>
              <a:spcAft>
                <a:spcPts val="0"/>
              </a:spcAft>
              <a:buClr>
                <a:schemeClr val="dk1"/>
              </a:buClr>
              <a:buSzPts val="2800"/>
              <a:buFont typeface="Arial"/>
              <a:buChar char="–"/>
              <a:defRPr sz="2800"/>
            </a:lvl2pPr>
            <a:lvl3pPr indent="-381000" lvl="2" marL="1371600" algn="l">
              <a:spcBef>
                <a:spcPts val="1200"/>
              </a:spcBef>
              <a:spcAft>
                <a:spcPts val="0"/>
              </a:spcAft>
              <a:buClr>
                <a:schemeClr val="dk1"/>
              </a:buClr>
              <a:buSzPts val="2400"/>
              <a:buFont typeface="Arial"/>
              <a:buChar char="•"/>
              <a:defRPr sz="2400"/>
            </a:lvl3pPr>
            <a:lvl4pPr indent="-355600" lvl="3" marL="1828800" algn="l">
              <a:spcBef>
                <a:spcPts val="1000"/>
              </a:spcBef>
              <a:spcAft>
                <a:spcPts val="0"/>
              </a:spcAft>
              <a:buClr>
                <a:schemeClr val="dk1"/>
              </a:buClr>
              <a:buSzPts val="2000"/>
              <a:buFont typeface="Arial"/>
              <a:buChar char="–"/>
              <a:defRPr sz="2000"/>
            </a:lvl4pPr>
            <a:lvl5pPr indent="-355600" lvl="4" marL="2286000" algn="l">
              <a:spcBef>
                <a:spcPts val="10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105" name="Google Shape;2105;p32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06" name="Google Shape;2106;p321"/>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7" name="Google Shape;2107;p321"/>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08" name="Shape 2108"/>
        <p:cNvGrpSpPr/>
        <p:nvPr/>
      </p:nvGrpSpPr>
      <p:grpSpPr>
        <a:xfrm>
          <a:off x="0" y="0"/>
          <a:ext cx="0" cy="0"/>
          <a:chOff x="0" y="0"/>
          <a:chExt cx="0" cy="0"/>
        </a:xfrm>
      </p:grpSpPr>
      <p:sp>
        <p:nvSpPr>
          <p:cNvPr id="2109" name="Google Shape;2109;p3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0" name="Google Shape;2110;p322"/>
          <p:cNvSpPr/>
          <p:nvPr>
            <p:ph idx="2" type="pic"/>
          </p:nvPr>
        </p:nvSpPr>
        <p:spPr>
          <a:xfrm>
            <a:off x="3887788" y="987425"/>
            <a:ext cx="4629150" cy="4873625"/>
          </a:xfrm>
          <a:prstGeom prst="rect">
            <a:avLst/>
          </a:prstGeom>
          <a:noFill/>
          <a:ln>
            <a:noFill/>
          </a:ln>
        </p:spPr>
      </p:sp>
      <p:sp>
        <p:nvSpPr>
          <p:cNvPr id="2111" name="Google Shape;2111;p32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12" name="Google Shape;2112;p322"/>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3" name="Google Shape;2113;p322"/>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14" name="Shape 2114"/>
        <p:cNvGrpSpPr/>
        <p:nvPr/>
      </p:nvGrpSpPr>
      <p:grpSpPr>
        <a:xfrm>
          <a:off x="0" y="0"/>
          <a:ext cx="0" cy="0"/>
          <a:chOff x="0" y="0"/>
          <a:chExt cx="0" cy="0"/>
        </a:xfrm>
      </p:grpSpPr>
      <p:sp>
        <p:nvSpPr>
          <p:cNvPr id="2115" name="Google Shape;2115;p32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6" name="Google Shape;2116;p323"/>
          <p:cNvSpPr txBox="1"/>
          <p:nvPr>
            <p:ph idx="1" type="body"/>
          </p:nvPr>
        </p:nvSpPr>
        <p:spPr>
          <a:xfrm rot="5400000">
            <a:off x="2590800" y="0"/>
            <a:ext cx="3962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7" name="Google Shape;2117;p32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8" name="Google Shape;2118;p32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19" name="Shape 2119"/>
        <p:cNvGrpSpPr/>
        <p:nvPr/>
      </p:nvGrpSpPr>
      <p:grpSpPr>
        <a:xfrm>
          <a:off x="0" y="0"/>
          <a:ext cx="0" cy="0"/>
          <a:chOff x="0" y="0"/>
          <a:chExt cx="0" cy="0"/>
        </a:xfrm>
      </p:grpSpPr>
      <p:sp>
        <p:nvSpPr>
          <p:cNvPr id="2120" name="Google Shape;2120;p324"/>
          <p:cNvSpPr txBox="1"/>
          <p:nvPr>
            <p:ph type="title"/>
          </p:nvPr>
        </p:nvSpPr>
        <p:spPr>
          <a:xfrm rot="5400000">
            <a:off x="5124450" y="2533650"/>
            <a:ext cx="4724400" cy="19431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21" name="Google Shape;2121;p324"/>
          <p:cNvSpPr txBox="1"/>
          <p:nvPr>
            <p:ph idx="1" type="body"/>
          </p:nvPr>
        </p:nvSpPr>
        <p:spPr>
          <a:xfrm rot="5400000">
            <a:off x="1162050" y="666750"/>
            <a:ext cx="4724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2" name="Google Shape;2122;p32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3" name="Google Shape;2123;p32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 name="Shape 27"/>
        <p:cNvGrpSpPr/>
        <p:nvPr/>
      </p:nvGrpSpPr>
      <p:grpSpPr>
        <a:xfrm>
          <a:off x="0" y="0"/>
          <a:ext cx="0" cy="0"/>
          <a:chOff x="0" y="0"/>
          <a:chExt cx="0" cy="0"/>
        </a:xfrm>
      </p:grpSpPr>
      <p:sp>
        <p:nvSpPr>
          <p:cNvPr id="28" name="Google Shape;28;p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 name="Google Shape;29;p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sz="2400"/>
            </a:lvl1pPr>
            <a:lvl2pPr indent="-228600" lvl="1" marL="914400" algn="l">
              <a:spcBef>
                <a:spcPts val="400"/>
              </a:spcBef>
              <a:spcAft>
                <a:spcPts val="0"/>
              </a:spcAft>
              <a:buClr>
                <a:schemeClr val="lt1"/>
              </a:buClr>
              <a:buSzPts val="2000"/>
              <a:buFont typeface="Times New Roman"/>
              <a:buNone/>
              <a:defRPr sz="2000"/>
            </a:lvl2pPr>
            <a:lvl3pPr indent="-228600" lvl="2" marL="1371600" algn="l">
              <a:spcBef>
                <a:spcPts val="360"/>
              </a:spcBef>
              <a:spcAft>
                <a:spcPts val="0"/>
              </a:spcAft>
              <a:buClr>
                <a:schemeClr val="lt1"/>
              </a:buClr>
              <a:buSzPts val="1800"/>
              <a:buFont typeface="Times New Roman"/>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0" name="Google Shape;30;p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0" name="Shape 320"/>
        <p:cNvGrpSpPr/>
        <p:nvPr/>
      </p:nvGrpSpPr>
      <p:grpSpPr>
        <a:xfrm>
          <a:off x="0" y="0"/>
          <a:ext cx="0" cy="0"/>
          <a:chOff x="0" y="0"/>
          <a:chExt cx="0" cy="0"/>
        </a:xfrm>
      </p:grpSpPr>
      <p:sp>
        <p:nvSpPr>
          <p:cNvPr id="321" name="Google Shape;321;p33"/>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 name="Google Shape;322;p33"/>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 name="Google Shape;323;p33"/>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124" name="Shape 2124"/>
        <p:cNvGrpSpPr/>
        <p:nvPr/>
      </p:nvGrpSpPr>
      <p:grpSpPr>
        <a:xfrm>
          <a:off x="0" y="0"/>
          <a:ext cx="0" cy="0"/>
          <a:chOff x="0" y="0"/>
          <a:chExt cx="0" cy="0"/>
        </a:xfrm>
      </p:grpSpPr>
      <p:sp>
        <p:nvSpPr>
          <p:cNvPr id="2125" name="Google Shape;2125;p325"/>
          <p:cNvSpPr txBox="1"/>
          <p:nvPr>
            <p:ph idx="1" type="body"/>
          </p:nvPr>
        </p:nvSpPr>
        <p:spPr>
          <a:xfrm>
            <a:off x="685800" y="1143000"/>
            <a:ext cx="7772400" cy="4724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6" name="Google Shape;2126;p32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7" name="Google Shape;2127;p32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135" name="Shape 2135"/>
        <p:cNvGrpSpPr/>
        <p:nvPr/>
      </p:nvGrpSpPr>
      <p:grpSpPr>
        <a:xfrm>
          <a:off x="0" y="0"/>
          <a:ext cx="0" cy="0"/>
          <a:chOff x="0" y="0"/>
          <a:chExt cx="0" cy="0"/>
        </a:xfrm>
      </p:grpSpPr>
      <p:sp>
        <p:nvSpPr>
          <p:cNvPr id="2136" name="Google Shape;2136;p327"/>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7" name="Google Shape;2137;p327"/>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38" name="Google Shape;2138;p32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9" name="Google Shape;2139;p32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0" name="Google Shape;2140;p32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2141" name="Shape 2141"/>
        <p:cNvGrpSpPr/>
        <p:nvPr/>
      </p:nvGrpSpPr>
      <p:grpSpPr>
        <a:xfrm>
          <a:off x="0" y="0"/>
          <a:ext cx="0" cy="0"/>
          <a:chOff x="0" y="0"/>
          <a:chExt cx="0" cy="0"/>
        </a:xfrm>
      </p:grpSpPr>
      <p:sp>
        <p:nvSpPr>
          <p:cNvPr id="2142" name="Google Shape;2142;p328"/>
          <p:cNvSpPr txBox="1"/>
          <p:nvPr>
            <p:ph type="ctr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4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3" name="Google Shape;2143;p328"/>
          <p:cNvSpPr txBox="1"/>
          <p:nvPr>
            <p:ph idx="1" type="subTitle"/>
          </p:nvPr>
        </p:nvSpPr>
        <p:spPr>
          <a:xfrm>
            <a:off x="685800" y="1600200"/>
            <a:ext cx="6400800" cy="762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Clr>
                <a:schemeClr val="lt1"/>
              </a:buClr>
              <a:buSzPts val="3200"/>
              <a:buFont typeface="Arial"/>
              <a:buNone/>
              <a:defRPr/>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2144" name="Google Shape;2144;p328"/>
          <p:cNvSpPr txBox="1"/>
          <p:nvPr>
            <p:ph idx="10" type="dt"/>
          </p:nvPr>
        </p:nvSpPr>
        <p:spPr>
          <a:xfrm>
            <a:off x="228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5" name="Google Shape;2145;p328"/>
          <p:cNvSpPr txBox="1"/>
          <p:nvPr>
            <p:ph idx="11" type="ftr"/>
          </p:nvPr>
        </p:nvSpPr>
        <p:spPr>
          <a:xfrm>
            <a:off x="2362200" y="6248400"/>
            <a:ext cx="4343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6" name="Google Shape;2146;p328"/>
          <p:cNvSpPr txBox="1"/>
          <p:nvPr>
            <p:ph idx="12" type="sldNum"/>
          </p:nvPr>
        </p:nvSpPr>
        <p:spPr>
          <a:xfrm>
            <a:off x="70104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47" name="Google Shape;2147;p328"/>
          <p:cNvPicPr preferRelativeResize="0"/>
          <p:nvPr/>
        </p:nvPicPr>
        <p:blipFill rotWithShape="1">
          <a:blip r:embed="rId3">
            <a:alphaModFix/>
          </a:blip>
          <a:srcRect b="0" l="0" r="0" t="0"/>
          <a:stretch/>
        </p:blipFill>
        <p:spPr>
          <a:xfrm>
            <a:off x="7010400" y="6477000"/>
            <a:ext cx="1981200" cy="241300"/>
          </a:xfrm>
          <a:prstGeom prst="rect">
            <a:avLst/>
          </a:prstGeom>
          <a:noFill/>
          <a:ln>
            <a:noFill/>
          </a:ln>
        </p:spPr>
      </p:pic>
    </p:spTree>
  </p:cSld>
  <p:clrMapOvr>
    <a:masterClrMapping/>
  </p:clrMapOvr>
</p:sldLayout>
</file>

<file path=ppt/slideLayouts/slideLayout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148" name="Shape 2148"/>
        <p:cNvGrpSpPr/>
        <p:nvPr/>
      </p:nvGrpSpPr>
      <p:grpSpPr>
        <a:xfrm>
          <a:off x="0" y="0"/>
          <a:ext cx="0" cy="0"/>
          <a:chOff x="0" y="0"/>
          <a:chExt cx="0" cy="0"/>
        </a:xfrm>
      </p:grpSpPr>
      <p:sp>
        <p:nvSpPr>
          <p:cNvPr id="2149" name="Google Shape;2149;p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0" name="Google Shape;2150;p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151" name="Google Shape;2151;p329"/>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2" name="Google Shape;2152;p329"/>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3" name="Google Shape;2153;p329"/>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154" name="Shape 2154"/>
        <p:cNvGrpSpPr/>
        <p:nvPr/>
      </p:nvGrpSpPr>
      <p:grpSpPr>
        <a:xfrm>
          <a:off x="0" y="0"/>
          <a:ext cx="0" cy="0"/>
          <a:chOff x="0" y="0"/>
          <a:chExt cx="0" cy="0"/>
        </a:xfrm>
      </p:grpSpPr>
      <p:sp>
        <p:nvSpPr>
          <p:cNvPr id="2155" name="Google Shape;2155;p330"/>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6" name="Google Shape;2156;p330"/>
          <p:cNvSpPr txBox="1"/>
          <p:nvPr>
            <p:ph idx="1" type="body"/>
          </p:nvPr>
        </p:nvSpPr>
        <p:spPr>
          <a:xfrm>
            <a:off x="12954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7" name="Google Shape;2157;p330"/>
          <p:cNvSpPr txBox="1"/>
          <p:nvPr>
            <p:ph idx="2" type="body"/>
          </p:nvPr>
        </p:nvSpPr>
        <p:spPr>
          <a:xfrm>
            <a:off x="49530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8" name="Google Shape;2158;p330"/>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9" name="Google Shape;2159;p330"/>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0" name="Google Shape;2160;p330"/>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161" name="Shape 2161"/>
        <p:cNvGrpSpPr/>
        <p:nvPr/>
      </p:nvGrpSpPr>
      <p:grpSpPr>
        <a:xfrm>
          <a:off x="0" y="0"/>
          <a:ext cx="0" cy="0"/>
          <a:chOff x="0" y="0"/>
          <a:chExt cx="0" cy="0"/>
        </a:xfrm>
      </p:grpSpPr>
      <p:sp>
        <p:nvSpPr>
          <p:cNvPr id="2162" name="Google Shape;2162;p3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3" name="Google Shape;2163;p3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4" name="Google Shape;2164;p3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5" name="Google Shape;2165;p3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6" name="Google Shape;2166;p3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7" name="Google Shape;2167;p331"/>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8" name="Google Shape;2168;p331"/>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9" name="Google Shape;2169;p331"/>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170" name="Shape 2170"/>
        <p:cNvGrpSpPr/>
        <p:nvPr/>
      </p:nvGrpSpPr>
      <p:grpSpPr>
        <a:xfrm>
          <a:off x="0" y="0"/>
          <a:ext cx="0" cy="0"/>
          <a:chOff x="0" y="0"/>
          <a:chExt cx="0" cy="0"/>
        </a:xfrm>
      </p:grpSpPr>
      <p:sp>
        <p:nvSpPr>
          <p:cNvPr id="2171" name="Google Shape;2171;p332"/>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2" name="Google Shape;2172;p332"/>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3" name="Google Shape;2173;p332"/>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4" name="Google Shape;2174;p332"/>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175" name="Shape 2175"/>
        <p:cNvGrpSpPr/>
        <p:nvPr/>
      </p:nvGrpSpPr>
      <p:grpSpPr>
        <a:xfrm>
          <a:off x="0" y="0"/>
          <a:ext cx="0" cy="0"/>
          <a:chOff x="0" y="0"/>
          <a:chExt cx="0" cy="0"/>
        </a:xfrm>
      </p:grpSpPr>
      <p:sp>
        <p:nvSpPr>
          <p:cNvPr id="2176" name="Google Shape;2176;p333"/>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7" name="Google Shape;2177;p333"/>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8" name="Google Shape;2178;p333"/>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79" name="Shape 2179"/>
        <p:cNvGrpSpPr/>
        <p:nvPr/>
      </p:nvGrpSpPr>
      <p:grpSpPr>
        <a:xfrm>
          <a:off x="0" y="0"/>
          <a:ext cx="0" cy="0"/>
          <a:chOff x="0" y="0"/>
          <a:chExt cx="0" cy="0"/>
        </a:xfrm>
      </p:grpSpPr>
      <p:sp>
        <p:nvSpPr>
          <p:cNvPr id="2180" name="Google Shape;2180;p3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1" name="Google Shape;2181;p3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182" name="Google Shape;2182;p3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83" name="Google Shape;2183;p334"/>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4" name="Google Shape;2184;p334"/>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5" name="Google Shape;2185;p334"/>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86" name="Shape 2186"/>
        <p:cNvGrpSpPr/>
        <p:nvPr/>
      </p:nvGrpSpPr>
      <p:grpSpPr>
        <a:xfrm>
          <a:off x="0" y="0"/>
          <a:ext cx="0" cy="0"/>
          <a:chOff x="0" y="0"/>
          <a:chExt cx="0" cy="0"/>
        </a:xfrm>
      </p:grpSpPr>
      <p:sp>
        <p:nvSpPr>
          <p:cNvPr id="2187" name="Google Shape;2187;p3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8" name="Google Shape;2188;p335"/>
          <p:cNvSpPr/>
          <p:nvPr>
            <p:ph idx="2" type="pic"/>
          </p:nvPr>
        </p:nvSpPr>
        <p:spPr>
          <a:xfrm>
            <a:off x="3887788" y="987425"/>
            <a:ext cx="4629150" cy="4873625"/>
          </a:xfrm>
          <a:prstGeom prst="rect">
            <a:avLst/>
          </a:prstGeom>
          <a:noFill/>
          <a:ln>
            <a:noFill/>
          </a:ln>
        </p:spPr>
      </p:sp>
      <p:sp>
        <p:nvSpPr>
          <p:cNvPr id="2189" name="Google Shape;2189;p3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90" name="Google Shape;2190;p335"/>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1" name="Google Shape;2191;p335"/>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2" name="Google Shape;2192;p335"/>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4" name="Shape 324"/>
        <p:cNvGrpSpPr/>
        <p:nvPr/>
      </p:nvGrpSpPr>
      <p:grpSpPr>
        <a:xfrm>
          <a:off x="0" y="0"/>
          <a:ext cx="0" cy="0"/>
          <a:chOff x="0" y="0"/>
          <a:chExt cx="0" cy="0"/>
        </a:xfrm>
      </p:grpSpPr>
      <p:sp>
        <p:nvSpPr>
          <p:cNvPr id="325" name="Google Shape;325;p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 name="Google Shape;326;p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53060" lvl="1" marL="914400" algn="l">
              <a:spcBef>
                <a:spcPts val="560"/>
              </a:spcBef>
              <a:spcAft>
                <a:spcPts val="0"/>
              </a:spcAft>
              <a:buSzPts val="1960"/>
              <a:buChar char="■"/>
              <a:defRPr sz="2800"/>
            </a:lvl2pPr>
            <a:lvl3pPr indent="-320039" lvl="2" marL="1371600" algn="l">
              <a:spcBef>
                <a:spcPts val="480"/>
              </a:spcBef>
              <a:spcAft>
                <a:spcPts val="0"/>
              </a:spcAft>
              <a:buSzPts val="1440"/>
              <a:buChar char="■"/>
              <a:defRPr sz="2400"/>
            </a:lvl3pPr>
            <a:lvl4pPr indent="-304800" lvl="3" marL="1828800" algn="l">
              <a:spcBef>
                <a:spcPts val="400"/>
              </a:spcBef>
              <a:spcAft>
                <a:spcPts val="0"/>
              </a:spcAft>
              <a:buSzPts val="12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7" name="Google Shape;327;p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8" name="Google Shape;328;p34"/>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 name="Google Shape;329;p34"/>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 name="Google Shape;330;p34"/>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93" name="Shape 2193"/>
        <p:cNvGrpSpPr/>
        <p:nvPr/>
      </p:nvGrpSpPr>
      <p:grpSpPr>
        <a:xfrm>
          <a:off x="0" y="0"/>
          <a:ext cx="0" cy="0"/>
          <a:chOff x="0" y="0"/>
          <a:chExt cx="0" cy="0"/>
        </a:xfrm>
      </p:grpSpPr>
      <p:sp>
        <p:nvSpPr>
          <p:cNvPr id="2194" name="Google Shape;2194;p33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5" name="Google Shape;2195;p336"/>
          <p:cNvSpPr txBox="1"/>
          <p:nvPr>
            <p:ph idx="1" type="body"/>
          </p:nvPr>
        </p:nvSpPr>
        <p:spPr>
          <a:xfrm rot="5400000">
            <a:off x="2667000" y="304800"/>
            <a:ext cx="4419600" cy="7162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96" name="Google Shape;2196;p33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7" name="Google Shape;2197;p33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8" name="Google Shape;2198;p33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99" name="Shape 2199"/>
        <p:cNvGrpSpPr/>
        <p:nvPr/>
      </p:nvGrpSpPr>
      <p:grpSpPr>
        <a:xfrm>
          <a:off x="0" y="0"/>
          <a:ext cx="0" cy="0"/>
          <a:chOff x="0" y="0"/>
          <a:chExt cx="0" cy="0"/>
        </a:xfrm>
      </p:grpSpPr>
      <p:sp>
        <p:nvSpPr>
          <p:cNvPr id="2200" name="Google Shape;2200;p337"/>
          <p:cNvSpPr txBox="1"/>
          <p:nvPr>
            <p:ph type="title"/>
          </p:nvPr>
        </p:nvSpPr>
        <p:spPr>
          <a:xfrm rot="5400000">
            <a:off x="4743450" y="2381250"/>
            <a:ext cx="5638800" cy="17907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1" name="Google Shape;2201;p337"/>
          <p:cNvSpPr txBox="1"/>
          <p:nvPr>
            <p:ph idx="1" type="body"/>
          </p:nvPr>
        </p:nvSpPr>
        <p:spPr>
          <a:xfrm rot="5400000">
            <a:off x="1085850" y="666750"/>
            <a:ext cx="56388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202" name="Google Shape;2202;p33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3" name="Google Shape;2203;p33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4" name="Google Shape;2204;p33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215" name="Shape 2215"/>
        <p:cNvGrpSpPr/>
        <p:nvPr/>
      </p:nvGrpSpPr>
      <p:grpSpPr>
        <a:xfrm>
          <a:off x="0" y="0"/>
          <a:ext cx="0" cy="0"/>
          <a:chOff x="0" y="0"/>
          <a:chExt cx="0" cy="0"/>
        </a:xfrm>
      </p:grpSpPr>
      <p:sp>
        <p:nvSpPr>
          <p:cNvPr id="2216" name="Google Shape;2216;p33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17" name="Google Shape;2217;p339"/>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18" name="Google Shape;2218;p33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19" name="Google Shape;2219;p33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0" name="Google Shape;2220;p33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21" name="Shape 2221"/>
        <p:cNvGrpSpPr/>
        <p:nvPr/>
      </p:nvGrpSpPr>
      <p:grpSpPr>
        <a:xfrm>
          <a:off x="0" y="0"/>
          <a:ext cx="0" cy="0"/>
          <a:chOff x="0" y="0"/>
          <a:chExt cx="0" cy="0"/>
        </a:xfrm>
      </p:grpSpPr>
      <p:sp>
        <p:nvSpPr>
          <p:cNvPr id="2222" name="Google Shape;2222;p34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3" name="Google Shape;2223;p34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224" name="Google Shape;2224;p34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5" name="Google Shape;2225;p340"/>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6" name="Google Shape;2226;p340"/>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227" name="Shape 2227"/>
        <p:cNvGrpSpPr/>
        <p:nvPr/>
      </p:nvGrpSpPr>
      <p:grpSpPr>
        <a:xfrm>
          <a:off x="0" y="0"/>
          <a:ext cx="0" cy="0"/>
          <a:chOff x="0" y="0"/>
          <a:chExt cx="0" cy="0"/>
        </a:xfrm>
      </p:grpSpPr>
      <p:sp>
        <p:nvSpPr>
          <p:cNvPr id="2228" name="Google Shape;2228;p3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9" name="Google Shape;2229;p3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230" name="Google Shape;2230;p3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1" name="Google Shape;2231;p341"/>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2" name="Google Shape;2232;p341"/>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33" name="Shape 2233"/>
        <p:cNvGrpSpPr/>
        <p:nvPr/>
      </p:nvGrpSpPr>
      <p:grpSpPr>
        <a:xfrm>
          <a:off x="0" y="0"/>
          <a:ext cx="0" cy="0"/>
          <a:chOff x="0" y="0"/>
          <a:chExt cx="0" cy="0"/>
        </a:xfrm>
      </p:grpSpPr>
      <p:sp>
        <p:nvSpPr>
          <p:cNvPr id="2234" name="Google Shape;2234;p34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35" name="Google Shape;2235;p342"/>
          <p:cNvSpPr txBox="1"/>
          <p:nvPr>
            <p:ph idx="1" type="body"/>
          </p:nvPr>
        </p:nvSpPr>
        <p:spPr>
          <a:xfrm>
            <a:off x="6858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6" name="Google Shape;2236;p342"/>
          <p:cNvSpPr txBox="1"/>
          <p:nvPr>
            <p:ph idx="2" type="body"/>
          </p:nvPr>
        </p:nvSpPr>
        <p:spPr>
          <a:xfrm>
            <a:off x="46863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7" name="Google Shape;2237;p34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8" name="Google Shape;2238;p342"/>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9" name="Google Shape;2239;p342"/>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240" name="Shape 2240"/>
        <p:cNvGrpSpPr/>
        <p:nvPr/>
      </p:nvGrpSpPr>
      <p:grpSpPr>
        <a:xfrm>
          <a:off x="0" y="0"/>
          <a:ext cx="0" cy="0"/>
          <a:chOff x="0" y="0"/>
          <a:chExt cx="0" cy="0"/>
        </a:xfrm>
      </p:grpSpPr>
      <p:sp>
        <p:nvSpPr>
          <p:cNvPr id="2241" name="Google Shape;2241;p3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42" name="Google Shape;2242;p3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3" name="Google Shape;2243;p3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4" name="Google Shape;2244;p3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5" name="Google Shape;2245;p3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6" name="Google Shape;2246;p34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7" name="Google Shape;2247;p343"/>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8" name="Google Shape;2248;p343"/>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249" name="Shape 2249"/>
        <p:cNvGrpSpPr/>
        <p:nvPr/>
      </p:nvGrpSpPr>
      <p:grpSpPr>
        <a:xfrm>
          <a:off x="0" y="0"/>
          <a:ext cx="0" cy="0"/>
          <a:chOff x="0" y="0"/>
          <a:chExt cx="0" cy="0"/>
        </a:xfrm>
      </p:grpSpPr>
      <p:sp>
        <p:nvSpPr>
          <p:cNvPr id="2250" name="Google Shape;2250;p34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51" name="Google Shape;2251;p34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2" name="Google Shape;2252;p344"/>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3" name="Google Shape;2253;p344"/>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254" name="Shape 2254"/>
        <p:cNvGrpSpPr/>
        <p:nvPr/>
      </p:nvGrpSpPr>
      <p:grpSpPr>
        <a:xfrm>
          <a:off x="0" y="0"/>
          <a:ext cx="0" cy="0"/>
          <a:chOff x="0" y="0"/>
          <a:chExt cx="0" cy="0"/>
        </a:xfrm>
      </p:grpSpPr>
      <p:sp>
        <p:nvSpPr>
          <p:cNvPr id="2255" name="Google Shape;2255;p34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6" name="Google Shape;2256;p345"/>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7" name="Google Shape;2257;p345"/>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258" name="Shape 2258"/>
        <p:cNvGrpSpPr/>
        <p:nvPr/>
      </p:nvGrpSpPr>
      <p:grpSpPr>
        <a:xfrm>
          <a:off x="0" y="0"/>
          <a:ext cx="0" cy="0"/>
          <a:chOff x="0" y="0"/>
          <a:chExt cx="0" cy="0"/>
        </a:xfrm>
      </p:grpSpPr>
      <p:sp>
        <p:nvSpPr>
          <p:cNvPr id="2259" name="Google Shape;2259;p3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0" name="Google Shape;2260;p3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261" name="Google Shape;2261;p3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2" name="Google Shape;2262;p34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3" name="Google Shape;2263;p346"/>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4" name="Google Shape;2264;p346"/>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1" name="Shape 331"/>
        <p:cNvGrpSpPr/>
        <p:nvPr/>
      </p:nvGrpSpPr>
      <p:grpSpPr>
        <a:xfrm>
          <a:off x="0" y="0"/>
          <a:ext cx="0" cy="0"/>
          <a:chOff x="0" y="0"/>
          <a:chExt cx="0" cy="0"/>
        </a:xfrm>
      </p:grpSpPr>
      <p:sp>
        <p:nvSpPr>
          <p:cNvPr id="332" name="Google Shape;332;p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3" name="Google Shape;333;p35"/>
          <p:cNvSpPr/>
          <p:nvPr>
            <p:ph idx="2" type="pic"/>
          </p:nvPr>
        </p:nvSpPr>
        <p:spPr>
          <a:xfrm>
            <a:off x="3887788" y="987425"/>
            <a:ext cx="4629150" cy="4873625"/>
          </a:xfrm>
          <a:prstGeom prst="rect">
            <a:avLst/>
          </a:prstGeom>
          <a:noFill/>
          <a:ln>
            <a:noFill/>
          </a:ln>
        </p:spPr>
      </p:sp>
      <p:sp>
        <p:nvSpPr>
          <p:cNvPr id="334" name="Google Shape;334;p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5" name="Google Shape;335;p35"/>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6" name="Google Shape;336;p35"/>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7" name="Google Shape;337;p35"/>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265" name="Shape 2265"/>
        <p:cNvGrpSpPr/>
        <p:nvPr/>
      </p:nvGrpSpPr>
      <p:grpSpPr>
        <a:xfrm>
          <a:off x="0" y="0"/>
          <a:ext cx="0" cy="0"/>
          <a:chOff x="0" y="0"/>
          <a:chExt cx="0" cy="0"/>
        </a:xfrm>
      </p:grpSpPr>
      <p:sp>
        <p:nvSpPr>
          <p:cNvPr id="2266" name="Google Shape;2266;p3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7" name="Google Shape;2267;p347"/>
          <p:cNvSpPr/>
          <p:nvPr>
            <p:ph idx="2" type="pic"/>
          </p:nvPr>
        </p:nvSpPr>
        <p:spPr>
          <a:xfrm>
            <a:off x="3887788" y="987425"/>
            <a:ext cx="4629150" cy="4873625"/>
          </a:xfrm>
          <a:prstGeom prst="rect">
            <a:avLst/>
          </a:prstGeom>
          <a:noFill/>
          <a:ln>
            <a:noFill/>
          </a:ln>
        </p:spPr>
      </p:sp>
      <p:sp>
        <p:nvSpPr>
          <p:cNvPr id="2268" name="Google Shape;2268;p3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9" name="Google Shape;2269;p34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0" name="Google Shape;2270;p347"/>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1" name="Google Shape;2271;p347"/>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272" name="Shape 2272"/>
        <p:cNvGrpSpPr/>
        <p:nvPr/>
      </p:nvGrpSpPr>
      <p:grpSpPr>
        <a:xfrm>
          <a:off x="0" y="0"/>
          <a:ext cx="0" cy="0"/>
          <a:chOff x="0" y="0"/>
          <a:chExt cx="0" cy="0"/>
        </a:xfrm>
      </p:grpSpPr>
      <p:sp>
        <p:nvSpPr>
          <p:cNvPr id="2273" name="Google Shape;2273;p34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74" name="Google Shape;2274;p348"/>
          <p:cNvSpPr txBox="1"/>
          <p:nvPr>
            <p:ph idx="1" type="body"/>
          </p:nvPr>
        </p:nvSpPr>
        <p:spPr>
          <a:xfrm rot="5400000">
            <a:off x="2705100" y="114300"/>
            <a:ext cx="3810000" cy="7848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75" name="Google Shape;2275;p34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6" name="Google Shape;2276;p34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7" name="Google Shape;2277;p34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278" name="Shape 2278"/>
        <p:cNvGrpSpPr/>
        <p:nvPr/>
      </p:nvGrpSpPr>
      <p:grpSpPr>
        <a:xfrm>
          <a:off x="0" y="0"/>
          <a:ext cx="0" cy="0"/>
          <a:chOff x="0" y="0"/>
          <a:chExt cx="0" cy="0"/>
        </a:xfrm>
      </p:grpSpPr>
      <p:sp>
        <p:nvSpPr>
          <p:cNvPr id="2279" name="Google Shape;2279;p349"/>
          <p:cNvSpPr txBox="1"/>
          <p:nvPr>
            <p:ph type="title"/>
          </p:nvPr>
        </p:nvSpPr>
        <p:spPr>
          <a:xfrm rot="5400000">
            <a:off x="4886325" y="2295525"/>
            <a:ext cx="53340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80" name="Google Shape;2280;p349"/>
          <p:cNvSpPr txBox="1"/>
          <p:nvPr>
            <p:ph idx="1" type="body"/>
          </p:nvPr>
        </p:nvSpPr>
        <p:spPr>
          <a:xfrm rot="5400000">
            <a:off x="885825" y="409575"/>
            <a:ext cx="5334000" cy="57340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81" name="Google Shape;2281;p34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2" name="Google Shape;2282;p34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3" name="Google Shape;2283;p34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90" name="Shape 2290"/>
        <p:cNvGrpSpPr/>
        <p:nvPr/>
      </p:nvGrpSpPr>
      <p:grpSpPr>
        <a:xfrm>
          <a:off x="0" y="0"/>
          <a:ext cx="0" cy="0"/>
          <a:chOff x="0" y="0"/>
          <a:chExt cx="0" cy="0"/>
        </a:xfrm>
      </p:grpSpPr>
      <p:sp>
        <p:nvSpPr>
          <p:cNvPr id="2291" name="Google Shape;2291;p351"/>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2" name="Google Shape;2292;p351"/>
          <p:cNvSpPr txBox="1"/>
          <p:nvPr>
            <p:ph idx="1" type="body"/>
          </p:nvPr>
        </p:nvSpPr>
        <p:spPr>
          <a:xfrm>
            <a:off x="457351"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3" name="Google Shape;2293;p351"/>
          <p:cNvSpPr txBox="1"/>
          <p:nvPr>
            <p:ph idx="2" type="body"/>
          </p:nvPr>
        </p:nvSpPr>
        <p:spPr>
          <a:xfrm>
            <a:off x="4590143"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4" name="Google Shape;2294;p35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5" name="Google Shape;2295;p35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6" name="Google Shape;2296;p35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97" name="Shape 2297"/>
        <p:cNvGrpSpPr/>
        <p:nvPr/>
      </p:nvGrpSpPr>
      <p:grpSpPr>
        <a:xfrm>
          <a:off x="0" y="0"/>
          <a:ext cx="0" cy="0"/>
          <a:chOff x="0" y="0"/>
          <a:chExt cx="0" cy="0"/>
        </a:xfrm>
      </p:grpSpPr>
      <p:sp>
        <p:nvSpPr>
          <p:cNvPr id="2298" name="Google Shape;2298;p352"/>
          <p:cNvSpPr txBox="1"/>
          <p:nvPr>
            <p:ph type="ctrTitle"/>
          </p:nvPr>
        </p:nvSpPr>
        <p:spPr>
          <a:xfrm>
            <a:off x="1143000" y="1122249"/>
            <a:ext cx="6858000" cy="2387713"/>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9" name="Google Shape;2299;p352"/>
          <p:cNvSpPr txBox="1"/>
          <p:nvPr>
            <p:ph idx="1" type="subTitle"/>
          </p:nvPr>
        </p:nvSpPr>
        <p:spPr>
          <a:xfrm>
            <a:off x="1143000" y="3602151"/>
            <a:ext cx="6858000" cy="1655649"/>
          </a:xfrm>
          <a:prstGeom prst="rect">
            <a:avLst/>
          </a:prstGeom>
          <a:noFill/>
          <a:ln>
            <a:noFill/>
          </a:ln>
        </p:spPr>
        <p:txBody>
          <a:bodyPr anchorCtr="0" anchor="t" bIns="224675" lIns="449350" spcFirstLastPara="1" rIns="449350" wrap="square" tIns="224675">
            <a:noAutofit/>
          </a:bodyPr>
          <a:lstStyle>
            <a:lvl1pPr lvl="0" algn="ctr">
              <a:spcBef>
                <a:spcPts val="103"/>
              </a:spcBef>
              <a:spcAft>
                <a:spcPts val="0"/>
              </a:spcAft>
              <a:buClr>
                <a:schemeClr val="dk1"/>
              </a:buClr>
              <a:buSzPts val="514"/>
              <a:buFont typeface="Arial"/>
              <a:buNone/>
              <a:defRPr sz="514"/>
            </a:lvl1pPr>
            <a:lvl2pPr lvl="1" algn="ctr">
              <a:spcBef>
                <a:spcPts val="86"/>
              </a:spcBef>
              <a:spcAft>
                <a:spcPts val="0"/>
              </a:spcAft>
              <a:buClr>
                <a:schemeClr val="dk1"/>
              </a:buClr>
              <a:buSzPts val="429"/>
              <a:buFont typeface="Arial"/>
              <a:buNone/>
              <a:defRPr sz="429"/>
            </a:lvl2pPr>
            <a:lvl3pPr lvl="2" algn="ctr">
              <a:spcBef>
                <a:spcPts val="77"/>
              </a:spcBef>
              <a:spcAft>
                <a:spcPts val="0"/>
              </a:spcAft>
              <a:buClr>
                <a:schemeClr val="dk1"/>
              </a:buClr>
              <a:buSzPts val="386"/>
              <a:buFont typeface="Arial"/>
              <a:buNone/>
              <a:defRPr sz="386"/>
            </a:lvl3pPr>
            <a:lvl4pPr lvl="3" algn="ctr">
              <a:spcBef>
                <a:spcPts val="69"/>
              </a:spcBef>
              <a:spcAft>
                <a:spcPts val="0"/>
              </a:spcAft>
              <a:buClr>
                <a:schemeClr val="dk1"/>
              </a:buClr>
              <a:buSzPts val="343"/>
              <a:buFont typeface="Arial"/>
              <a:buNone/>
              <a:defRPr sz="343"/>
            </a:lvl4pPr>
            <a:lvl5pPr lvl="4" algn="ctr">
              <a:spcBef>
                <a:spcPts val="69"/>
              </a:spcBef>
              <a:spcAft>
                <a:spcPts val="0"/>
              </a:spcAft>
              <a:buClr>
                <a:schemeClr val="dk1"/>
              </a:buClr>
              <a:buSzPts val="343"/>
              <a:buFont typeface="Arial"/>
              <a:buNone/>
              <a:defRPr sz="343"/>
            </a:lvl5pPr>
            <a:lvl6pPr lvl="5" algn="ctr">
              <a:lnSpc>
                <a:spcPct val="90000"/>
              </a:lnSpc>
              <a:spcBef>
                <a:spcPts val="107"/>
              </a:spcBef>
              <a:spcAft>
                <a:spcPts val="0"/>
              </a:spcAft>
              <a:buClr>
                <a:schemeClr val="dk1"/>
              </a:buClr>
              <a:buSzPts val="343"/>
              <a:buNone/>
              <a:defRPr sz="343"/>
            </a:lvl6pPr>
            <a:lvl7pPr lvl="6" algn="ctr">
              <a:lnSpc>
                <a:spcPct val="90000"/>
              </a:lnSpc>
              <a:spcBef>
                <a:spcPts val="107"/>
              </a:spcBef>
              <a:spcAft>
                <a:spcPts val="0"/>
              </a:spcAft>
              <a:buClr>
                <a:schemeClr val="dk1"/>
              </a:buClr>
              <a:buSzPts val="343"/>
              <a:buNone/>
              <a:defRPr sz="343"/>
            </a:lvl7pPr>
            <a:lvl8pPr lvl="7" algn="ctr">
              <a:lnSpc>
                <a:spcPct val="90000"/>
              </a:lnSpc>
              <a:spcBef>
                <a:spcPts val="107"/>
              </a:spcBef>
              <a:spcAft>
                <a:spcPts val="0"/>
              </a:spcAft>
              <a:buClr>
                <a:schemeClr val="dk1"/>
              </a:buClr>
              <a:buSzPts val="343"/>
              <a:buNone/>
              <a:defRPr sz="343"/>
            </a:lvl8pPr>
            <a:lvl9pPr lvl="8" algn="ctr">
              <a:lnSpc>
                <a:spcPct val="90000"/>
              </a:lnSpc>
              <a:spcBef>
                <a:spcPts val="107"/>
              </a:spcBef>
              <a:spcAft>
                <a:spcPts val="0"/>
              </a:spcAft>
              <a:buClr>
                <a:schemeClr val="dk1"/>
              </a:buClr>
              <a:buSzPts val="343"/>
              <a:buNone/>
              <a:defRPr sz="343"/>
            </a:lvl9pPr>
          </a:lstStyle>
          <a:p/>
        </p:txBody>
      </p:sp>
      <p:sp>
        <p:nvSpPr>
          <p:cNvPr id="2300" name="Google Shape;2300;p352"/>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1" name="Google Shape;2301;p352"/>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2" name="Google Shape;2302;p352"/>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03" name="Shape 2303"/>
        <p:cNvGrpSpPr/>
        <p:nvPr/>
      </p:nvGrpSpPr>
      <p:grpSpPr>
        <a:xfrm>
          <a:off x="0" y="0"/>
          <a:ext cx="0" cy="0"/>
          <a:chOff x="0" y="0"/>
          <a:chExt cx="0" cy="0"/>
        </a:xfrm>
      </p:grpSpPr>
      <p:sp>
        <p:nvSpPr>
          <p:cNvPr id="2304" name="Google Shape;2304;p353"/>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05" name="Google Shape;2305;p353"/>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06" name="Google Shape;2306;p353"/>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7" name="Google Shape;2307;p353"/>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8" name="Google Shape;2308;p353"/>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09" name="Shape 2309"/>
        <p:cNvGrpSpPr/>
        <p:nvPr/>
      </p:nvGrpSpPr>
      <p:grpSpPr>
        <a:xfrm>
          <a:off x="0" y="0"/>
          <a:ext cx="0" cy="0"/>
          <a:chOff x="0" y="0"/>
          <a:chExt cx="0" cy="0"/>
        </a:xfrm>
      </p:grpSpPr>
      <p:sp>
        <p:nvSpPr>
          <p:cNvPr id="2310" name="Google Shape;2310;p354"/>
          <p:cNvSpPr txBox="1"/>
          <p:nvPr>
            <p:ph type="title"/>
          </p:nvPr>
        </p:nvSpPr>
        <p:spPr>
          <a:xfrm>
            <a:off x="624039" y="1709737"/>
            <a:ext cx="7886473" cy="2852738"/>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1" name="Google Shape;2311;p354"/>
          <p:cNvSpPr txBox="1"/>
          <p:nvPr>
            <p:ph idx="1" type="body"/>
          </p:nvPr>
        </p:nvSpPr>
        <p:spPr>
          <a:xfrm>
            <a:off x="624039" y="4589349"/>
            <a:ext cx="7886473" cy="1500188"/>
          </a:xfrm>
          <a:prstGeom prst="rect">
            <a:avLst/>
          </a:prstGeom>
          <a:noFill/>
          <a:ln>
            <a:noFill/>
          </a:ln>
        </p:spPr>
        <p:txBody>
          <a:bodyPr anchorCtr="0" anchor="t"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sz="514"/>
            </a:lvl1pPr>
            <a:lvl2pPr indent="-228600" lvl="1" marL="914400" algn="l">
              <a:spcBef>
                <a:spcPts val="86"/>
              </a:spcBef>
              <a:spcAft>
                <a:spcPts val="0"/>
              </a:spcAft>
              <a:buClr>
                <a:schemeClr val="dk1"/>
              </a:buClr>
              <a:buSzPts val="429"/>
              <a:buFont typeface="Arial"/>
              <a:buNone/>
              <a:defRPr sz="429"/>
            </a:lvl2pPr>
            <a:lvl3pPr indent="-228600" lvl="2" marL="1371600" algn="l">
              <a:spcBef>
                <a:spcPts val="77"/>
              </a:spcBef>
              <a:spcAft>
                <a:spcPts val="0"/>
              </a:spcAft>
              <a:buClr>
                <a:schemeClr val="dk1"/>
              </a:buClr>
              <a:buSzPts val="386"/>
              <a:buFont typeface="Arial"/>
              <a:buNone/>
              <a:defRPr sz="386"/>
            </a:lvl3pPr>
            <a:lvl4pPr indent="-228600" lvl="3" marL="1828800" algn="l">
              <a:spcBef>
                <a:spcPts val="69"/>
              </a:spcBef>
              <a:spcAft>
                <a:spcPts val="0"/>
              </a:spcAft>
              <a:buClr>
                <a:schemeClr val="dk1"/>
              </a:buClr>
              <a:buSzPts val="343"/>
              <a:buFont typeface="Arial"/>
              <a:buNone/>
              <a:defRPr sz="343"/>
            </a:lvl4pPr>
            <a:lvl5pPr indent="-228600" lvl="4" marL="2286000" algn="l">
              <a:spcBef>
                <a:spcPts val="69"/>
              </a:spcBef>
              <a:spcAft>
                <a:spcPts val="0"/>
              </a:spcAft>
              <a:buClr>
                <a:schemeClr val="dk1"/>
              </a:buClr>
              <a:buSzPts val="343"/>
              <a:buFont typeface="Arial"/>
              <a:buNone/>
              <a:defRPr sz="343"/>
            </a:lvl5pPr>
            <a:lvl6pPr indent="-228600" lvl="5" marL="2743200" algn="l">
              <a:lnSpc>
                <a:spcPct val="90000"/>
              </a:lnSpc>
              <a:spcBef>
                <a:spcPts val="107"/>
              </a:spcBef>
              <a:spcAft>
                <a:spcPts val="0"/>
              </a:spcAft>
              <a:buClr>
                <a:schemeClr val="dk1"/>
              </a:buClr>
              <a:buSzPts val="343"/>
              <a:buNone/>
              <a:defRPr sz="343"/>
            </a:lvl6pPr>
            <a:lvl7pPr indent="-228600" lvl="6" marL="3200400" algn="l">
              <a:lnSpc>
                <a:spcPct val="90000"/>
              </a:lnSpc>
              <a:spcBef>
                <a:spcPts val="107"/>
              </a:spcBef>
              <a:spcAft>
                <a:spcPts val="0"/>
              </a:spcAft>
              <a:buClr>
                <a:schemeClr val="dk1"/>
              </a:buClr>
              <a:buSzPts val="343"/>
              <a:buNone/>
              <a:defRPr sz="343"/>
            </a:lvl7pPr>
            <a:lvl8pPr indent="-228600" lvl="7" marL="3657600" algn="l">
              <a:lnSpc>
                <a:spcPct val="90000"/>
              </a:lnSpc>
              <a:spcBef>
                <a:spcPts val="107"/>
              </a:spcBef>
              <a:spcAft>
                <a:spcPts val="0"/>
              </a:spcAft>
              <a:buClr>
                <a:schemeClr val="dk1"/>
              </a:buClr>
              <a:buSzPts val="343"/>
              <a:buNone/>
              <a:defRPr sz="343"/>
            </a:lvl8pPr>
            <a:lvl9pPr indent="-228600" lvl="8" marL="4114800" algn="l">
              <a:lnSpc>
                <a:spcPct val="90000"/>
              </a:lnSpc>
              <a:spcBef>
                <a:spcPts val="107"/>
              </a:spcBef>
              <a:spcAft>
                <a:spcPts val="0"/>
              </a:spcAft>
              <a:buClr>
                <a:schemeClr val="dk1"/>
              </a:buClr>
              <a:buSzPts val="343"/>
              <a:buNone/>
              <a:defRPr sz="343"/>
            </a:lvl9pPr>
          </a:lstStyle>
          <a:p/>
        </p:txBody>
      </p:sp>
      <p:sp>
        <p:nvSpPr>
          <p:cNvPr id="2312" name="Google Shape;2312;p354"/>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3" name="Google Shape;2313;p354"/>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4" name="Google Shape;2314;p354"/>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15" name="Shape 2315"/>
        <p:cNvGrpSpPr/>
        <p:nvPr/>
      </p:nvGrpSpPr>
      <p:grpSpPr>
        <a:xfrm>
          <a:off x="0" y="0"/>
          <a:ext cx="0" cy="0"/>
          <a:chOff x="0" y="0"/>
          <a:chExt cx="0" cy="0"/>
        </a:xfrm>
      </p:grpSpPr>
      <p:sp>
        <p:nvSpPr>
          <p:cNvPr id="2316" name="Google Shape;2316;p355"/>
          <p:cNvSpPr txBox="1"/>
          <p:nvPr>
            <p:ph type="title"/>
          </p:nvPr>
        </p:nvSpPr>
        <p:spPr>
          <a:xfrm>
            <a:off x="629709" y="365012"/>
            <a:ext cx="7886851" cy="1325676"/>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7" name="Google Shape;2317;p355"/>
          <p:cNvSpPr txBox="1"/>
          <p:nvPr>
            <p:ph idx="1" type="body"/>
          </p:nvPr>
        </p:nvSpPr>
        <p:spPr>
          <a:xfrm>
            <a:off x="629709" y="1681162"/>
            <a:ext cx="3868586"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18" name="Google Shape;2318;p355"/>
          <p:cNvSpPr txBox="1"/>
          <p:nvPr>
            <p:ph idx="2" type="body"/>
          </p:nvPr>
        </p:nvSpPr>
        <p:spPr>
          <a:xfrm>
            <a:off x="629709" y="2505075"/>
            <a:ext cx="3868586"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19" name="Google Shape;2319;p355"/>
          <p:cNvSpPr txBox="1"/>
          <p:nvPr>
            <p:ph idx="3" type="body"/>
          </p:nvPr>
        </p:nvSpPr>
        <p:spPr>
          <a:xfrm>
            <a:off x="4629075" y="1681162"/>
            <a:ext cx="3887485"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20" name="Google Shape;2320;p355"/>
          <p:cNvSpPr txBox="1"/>
          <p:nvPr>
            <p:ph idx="4" type="body"/>
          </p:nvPr>
        </p:nvSpPr>
        <p:spPr>
          <a:xfrm>
            <a:off x="4629075" y="2505075"/>
            <a:ext cx="3887485"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21" name="Google Shape;2321;p355"/>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2" name="Google Shape;2322;p355"/>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3" name="Google Shape;2323;p355"/>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324" name="Shape 2324"/>
        <p:cNvGrpSpPr/>
        <p:nvPr/>
      </p:nvGrpSpPr>
      <p:grpSpPr>
        <a:xfrm>
          <a:off x="0" y="0"/>
          <a:ext cx="0" cy="0"/>
          <a:chOff x="0" y="0"/>
          <a:chExt cx="0" cy="0"/>
        </a:xfrm>
      </p:grpSpPr>
      <p:sp>
        <p:nvSpPr>
          <p:cNvPr id="2325" name="Google Shape;2325;p356"/>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26" name="Google Shape;2326;p356"/>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7" name="Google Shape;2327;p356"/>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8" name="Google Shape;2328;p356"/>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329" name="Shape 2329"/>
        <p:cNvGrpSpPr/>
        <p:nvPr/>
      </p:nvGrpSpPr>
      <p:grpSpPr>
        <a:xfrm>
          <a:off x="0" y="0"/>
          <a:ext cx="0" cy="0"/>
          <a:chOff x="0" y="0"/>
          <a:chExt cx="0" cy="0"/>
        </a:xfrm>
      </p:grpSpPr>
      <p:sp>
        <p:nvSpPr>
          <p:cNvPr id="2330" name="Google Shape;2330;p357"/>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1" name="Google Shape;2331;p357"/>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2" name="Google Shape;2332;p357"/>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8" name="Shape 338"/>
        <p:cNvGrpSpPr/>
        <p:nvPr/>
      </p:nvGrpSpPr>
      <p:grpSpPr>
        <a:xfrm>
          <a:off x="0" y="0"/>
          <a:ext cx="0" cy="0"/>
          <a:chOff x="0" y="0"/>
          <a:chExt cx="0" cy="0"/>
        </a:xfrm>
      </p:grpSpPr>
      <p:sp>
        <p:nvSpPr>
          <p:cNvPr id="339" name="Google Shape;339;p3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0" name="Google Shape;340;p36"/>
          <p:cNvSpPr txBox="1"/>
          <p:nvPr>
            <p:ph idx="1" type="body"/>
          </p:nvPr>
        </p:nvSpPr>
        <p:spPr>
          <a:xfrm rot="5400000">
            <a:off x="2514600" y="228600"/>
            <a:ext cx="4114800" cy="77724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1" name="Google Shape;341;p3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2" name="Google Shape;342;p3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3" name="Google Shape;343;p3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333" name="Shape 2333"/>
        <p:cNvGrpSpPr/>
        <p:nvPr/>
      </p:nvGrpSpPr>
      <p:grpSpPr>
        <a:xfrm>
          <a:off x="0" y="0"/>
          <a:ext cx="0" cy="0"/>
          <a:chOff x="0" y="0"/>
          <a:chExt cx="0" cy="0"/>
        </a:xfrm>
      </p:grpSpPr>
      <p:sp>
        <p:nvSpPr>
          <p:cNvPr id="2334" name="Google Shape;2334;p358"/>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35" name="Google Shape;2335;p358"/>
          <p:cNvSpPr txBox="1"/>
          <p:nvPr>
            <p:ph idx="1" type="body"/>
          </p:nvPr>
        </p:nvSpPr>
        <p:spPr>
          <a:xfrm>
            <a:off x="3887485" y="987539"/>
            <a:ext cx="4629074" cy="4873398"/>
          </a:xfrm>
          <a:prstGeom prst="rect">
            <a:avLst/>
          </a:prstGeom>
          <a:noFill/>
          <a:ln>
            <a:noFill/>
          </a:ln>
        </p:spPr>
        <p:txBody>
          <a:bodyPr anchorCtr="0" anchor="t" bIns="224675" lIns="449350" spcFirstLastPara="1" rIns="449350" wrap="square" tIns="224675">
            <a:noAutofit/>
          </a:bodyPr>
          <a:lstStyle>
            <a:lvl1pPr indent="-272161" lvl="0" marL="457200" algn="l">
              <a:spcBef>
                <a:spcPts val="137"/>
              </a:spcBef>
              <a:spcAft>
                <a:spcPts val="0"/>
              </a:spcAft>
              <a:buClr>
                <a:schemeClr val="dk1"/>
              </a:buClr>
              <a:buSzPts val="686"/>
              <a:buFont typeface="Arial"/>
              <a:buChar char="•"/>
              <a:defRPr sz="686"/>
            </a:lvl1pPr>
            <a:lvl2pPr indent="-266700" lvl="1" marL="914400" algn="l">
              <a:spcBef>
                <a:spcPts val="120"/>
              </a:spcBef>
              <a:spcAft>
                <a:spcPts val="0"/>
              </a:spcAft>
              <a:buClr>
                <a:schemeClr val="dk1"/>
              </a:buClr>
              <a:buSzPts val="600"/>
              <a:buFont typeface="Arial"/>
              <a:buChar char="–"/>
              <a:defRPr sz="600"/>
            </a:lvl2pPr>
            <a:lvl3pPr indent="-261239" lvl="2" marL="1371600" algn="l">
              <a:spcBef>
                <a:spcPts val="103"/>
              </a:spcBef>
              <a:spcAft>
                <a:spcPts val="0"/>
              </a:spcAft>
              <a:buClr>
                <a:schemeClr val="dk1"/>
              </a:buClr>
              <a:buSzPts val="514"/>
              <a:buFont typeface="Arial"/>
              <a:buChar char="•"/>
              <a:defRPr sz="514"/>
            </a:lvl3pPr>
            <a:lvl4pPr indent="-255841" lvl="3" marL="1828800" algn="l">
              <a:spcBef>
                <a:spcPts val="86"/>
              </a:spcBef>
              <a:spcAft>
                <a:spcPts val="0"/>
              </a:spcAft>
              <a:buClr>
                <a:schemeClr val="dk1"/>
              </a:buClr>
              <a:buSzPts val="429"/>
              <a:buFont typeface="Arial"/>
              <a:buChar char="–"/>
              <a:defRPr sz="429"/>
            </a:lvl4pPr>
            <a:lvl5pPr indent="-255841" lvl="4" marL="2286000" algn="l">
              <a:spcBef>
                <a:spcPts val="86"/>
              </a:spcBef>
              <a:spcAft>
                <a:spcPts val="0"/>
              </a:spcAft>
              <a:buClr>
                <a:schemeClr val="dk1"/>
              </a:buClr>
              <a:buSzPts val="429"/>
              <a:buFont typeface="Arial"/>
              <a:buChar char="»"/>
              <a:defRPr sz="429"/>
            </a:lvl5pPr>
            <a:lvl6pPr indent="-255841" lvl="5" marL="2743200" algn="l">
              <a:lnSpc>
                <a:spcPct val="90000"/>
              </a:lnSpc>
              <a:spcBef>
                <a:spcPts val="107"/>
              </a:spcBef>
              <a:spcAft>
                <a:spcPts val="0"/>
              </a:spcAft>
              <a:buClr>
                <a:schemeClr val="dk1"/>
              </a:buClr>
              <a:buSzPts val="429"/>
              <a:buChar char="•"/>
              <a:defRPr sz="429"/>
            </a:lvl6pPr>
            <a:lvl7pPr indent="-255841" lvl="6" marL="3200400" algn="l">
              <a:lnSpc>
                <a:spcPct val="90000"/>
              </a:lnSpc>
              <a:spcBef>
                <a:spcPts val="107"/>
              </a:spcBef>
              <a:spcAft>
                <a:spcPts val="0"/>
              </a:spcAft>
              <a:buClr>
                <a:schemeClr val="dk1"/>
              </a:buClr>
              <a:buSzPts val="429"/>
              <a:buChar char="•"/>
              <a:defRPr sz="429"/>
            </a:lvl7pPr>
            <a:lvl8pPr indent="-255841" lvl="7" marL="3657600" algn="l">
              <a:lnSpc>
                <a:spcPct val="90000"/>
              </a:lnSpc>
              <a:spcBef>
                <a:spcPts val="107"/>
              </a:spcBef>
              <a:spcAft>
                <a:spcPts val="0"/>
              </a:spcAft>
              <a:buClr>
                <a:schemeClr val="dk1"/>
              </a:buClr>
              <a:buSzPts val="429"/>
              <a:buChar char="•"/>
              <a:defRPr sz="429"/>
            </a:lvl8pPr>
            <a:lvl9pPr indent="-255841" lvl="8" marL="4114800" algn="l">
              <a:lnSpc>
                <a:spcPct val="90000"/>
              </a:lnSpc>
              <a:spcBef>
                <a:spcPts val="107"/>
              </a:spcBef>
              <a:spcAft>
                <a:spcPts val="0"/>
              </a:spcAft>
              <a:buClr>
                <a:schemeClr val="dk1"/>
              </a:buClr>
              <a:buSzPts val="429"/>
              <a:buChar char="•"/>
              <a:defRPr sz="429"/>
            </a:lvl9pPr>
          </a:lstStyle>
          <a:p/>
        </p:txBody>
      </p:sp>
      <p:sp>
        <p:nvSpPr>
          <p:cNvPr id="2336" name="Google Shape;2336;p358"/>
          <p:cNvSpPr txBox="1"/>
          <p:nvPr>
            <p:ph idx="2"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37" name="Google Shape;2337;p358"/>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8" name="Google Shape;2338;p358"/>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9" name="Google Shape;2339;p358"/>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340" name="Shape 2340"/>
        <p:cNvGrpSpPr/>
        <p:nvPr/>
      </p:nvGrpSpPr>
      <p:grpSpPr>
        <a:xfrm>
          <a:off x="0" y="0"/>
          <a:ext cx="0" cy="0"/>
          <a:chOff x="0" y="0"/>
          <a:chExt cx="0" cy="0"/>
        </a:xfrm>
      </p:grpSpPr>
      <p:sp>
        <p:nvSpPr>
          <p:cNvPr id="2341" name="Google Shape;2341;p359"/>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2" name="Google Shape;2342;p359"/>
          <p:cNvSpPr/>
          <p:nvPr>
            <p:ph idx="2" type="pic"/>
          </p:nvPr>
        </p:nvSpPr>
        <p:spPr>
          <a:xfrm>
            <a:off x="3887485" y="987539"/>
            <a:ext cx="4629074" cy="4873398"/>
          </a:xfrm>
          <a:prstGeom prst="rect">
            <a:avLst/>
          </a:prstGeom>
          <a:noFill/>
          <a:ln>
            <a:noFill/>
          </a:ln>
        </p:spPr>
      </p:sp>
      <p:sp>
        <p:nvSpPr>
          <p:cNvPr id="2343" name="Google Shape;2343;p359"/>
          <p:cNvSpPr txBox="1"/>
          <p:nvPr>
            <p:ph idx="1"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44" name="Google Shape;2344;p359"/>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5" name="Google Shape;2345;p359"/>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6" name="Google Shape;2346;p359"/>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347" name="Shape 2347"/>
        <p:cNvGrpSpPr/>
        <p:nvPr/>
      </p:nvGrpSpPr>
      <p:grpSpPr>
        <a:xfrm>
          <a:off x="0" y="0"/>
          <a:ext cx="0" cy="0"/>
          <a:chOff x="0" y="0"/>
          <a:chExt cx="0" cy="0"/>
        </a:xfrm>
      </p:grpSpPr>
      <p:sp>
        <p:nvSpPr>
          <p:cNvPr id="2348" name="Google Shape;2348;p36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9" name="Google Shape;2349;p360"/>
          <p:cNvSpPr txBox="1"/>
          <p:nvPr>
            <p:ph idx="1" type="body"/>
          </p:nvPr>
        </p:nvSpPr>
        <p:spPr>
          <a:xfrm rot="5400000">
            <a:off x="2308792" y="-251581"/>
            <a:ext cx="4526416" cy="822929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0" name="Google Shape;2350;p36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1" name="Google Shape;2351;p36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2" name="Google Shape;2352;p36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353" name="Shape 2353"/>
        <p:cNvGrpSpPr/>
        <p:nvPr/>
      </p:nvGrpSpPr>
      <p:grpSpPr>
        <a:xfrm>
          <a:off x="0" y="0"/>
          <a:ext cx="0" cy="0"/>
          <a:chOff x="0" y="0"/>
          <a:chExt cx="0" cy="0"/>
        </a:xfrm>
      </p:grpSpPr>
      <p:sp>
        <p:nvSpPr>
          <p:cNvPr id="2354" name="Google Shape;2354;p361"/>
          <p:cNvSpPr txBox="1"/>
          <p:nvPr>
            <p:ph type="title"/>
          </p:nvPr>
        </p:nvSpPr>
        <p:spPr>
          <a:xfrm rot="5400000">
            <a:off x="4732111" y="2171738"/>
            <a:ext cx="5851752" cy="2057324"/>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55" name="Google Shape;2355;p361"/>
          <p:cNvSpPr txBox="1"/>
          <p:nvPr>
            <p:ph idx="1" type="body"/>
          </p:nvPr>
        </p:nvSpPr>
        <p:spPr>
          <a:xfrm rot="5400000">
            <a:off x="599319" y="132556"/>
            <a:ext cx="5851752" cy="613568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6" name="Google Shape;2356;p36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7" name="Google Shape;2357;p36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8" name="Google Shape;2358;p36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71" name="Shape 2371"/>
        <p:cNvGrpSpPr/>
        <p:nvPr/>
      </p:nvGrpSpPr>
      <p:grpSpPr>
        <a:xfrm>
          <a:off x="0" y="0"/>
          <a:ext cx="0" cy="0"/>
          <a:chOff x="0" y="0"/>
          <a:chExt cx="0" cy="0"/>
        </a:xfrm>
      </p:grpSpPr>
      <p:sp>
        <p:nvSpPr>
          <p:cNvPr id="2372" name="Google Shape;2372;p3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3" name="Google Shape;2373;p3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74" name="Google Shape;2374;p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5" name="Google Shape;2375;p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6" name="Google Shape;2376;p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377" name="Shape 2377"/>
        <p:cNvGrpSpPr/>
        <p:nvPr/>
      </p:nvGrpSpPr>
      <p:grpSpPr>
        <a:xfrm>
          <a:off x="0" y="0"/>
          <a:ext cx="0" cy="0"/>
          <a:chOff x="0" y="0"/>
          <a:chExt cx="0" cy="0"/>
        </a:xfrm>
      </p:grpSpPr>
      <p:sp>
        <p:nvSpPr>
          <p:cNvPr id="2378" name="Google Shape;2378;p36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9" name="Google Shape;2379;p36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380" name="Google Shape;2380;p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1" name="Google Shape;2381;p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2" name="Google Shape;2382;p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83" name="Shape 2383"/>
        <p:cNvGrpSpPr/>
        <p:nvPr/>
      </p:nvGrpSpPr>
      <p:grpSpPr>
        <a:xfrm>
          <a:off x="0" y="0"/>
          <a:ext cx="0" cy="0"/>
          <a:chOff x="0" y="0"/>
          <a:chExt cx="0" cy="0"/>
        </a:xfrm>
      </p:grpSpPr>
      <p:sp>
        <p:nvSpPr>
          <p:cNvPr id="2384" name="Google Shape;2384;p3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85" name="Google Shape;2385;p3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386" name="Google Shape;2386;p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7" name="Google Shape;2387;p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8" name="Google Shape;2388;p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389" name="Shape 2389"/>
        <p:cNvGrpSpPr/>
        <p:nvPr/>
      </p:nvGrpSpPr>
      <p:grpSpPr>
        <a:xfrm>
          <a:off x="0" y="0"/>
          <a:ext cx="0" cy="0"/>
          <a:chOff x="0" y="0"/>
          <a:chExt cx="0" cy="0"/>
        </a:xfrm>
      </p:grpSpPr>
      <p:sp>
        <p:nvSpPr>
          <p:cNvPr id="2390" name="Google Shape;2390;p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1" name="Google Shape;2391;p3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2" name="Google Shape;2392;p3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3" name="Google Shape;2393;p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4" name="Google Shape;2394;p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5" name="Google Shape;2395;p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96" name="Shape 2396"/>
        <p:cNvGrpSpPr/>
        <p:nvPr/>
      </p:nvGrpSpPr>
      <p:grpSpPr>
        <a:xfrm>
          <a:off x="0" y="0"/>
          <a:ext cx="0" cy="0"/>
          <a:chOff x="0" y="0"/>
          <a:chExt cx="0" cy="0"/>
        </a:xfrm>
      </p:grpSpPr>
      <p:sp>
        <p:nvSpPr>
          <p:cNvPr id="2397" name="Google Shape;2397;p3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8" name="Google Shape;2398;p3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399" name="Google Shape;2399;p3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0" name="Google Shape;2400;p3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401" name="Google Shape;2401;p3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2" name="Google Shape;2402;p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3" name="Google Shape;2403;p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4" name="Google Shape;2404;p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405" name="Shape 2405"/>
        <p:cNvGrpSpPr/>
        <p:nvPr/>
      </p:nvGrpSpPr>
      <p:grpSpPr>
        <a:xfrm>
          <a:off x="0" y="0"/>
          <a:ext cx="0" cy="0"/>
          <a:chOff x="0" y="0"/>
          <a:chExt cx="0" cy="0"/>
        </a:xfrm>
      </p:grpSpPr>
      <p:sp>
        <p:nvSpPr>
          <p:cNvPr id="2406" name="Google Shape;2406;p3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07" name="Google Shape;2407;p3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8" name="Google Shape;2408;p3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9" name="Google Shape;2409;p3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44" name="Shape 344"/>
        <p:cNvGrpSpPr/>
        <p:nvPr/>
      </p:nvGrpSpPr>
      <p:grpSpPr>
        <a:xfrm>
          <a:off x="0" y="0"/>
          <a:ext cx="0" cy="0"/>
          <a:chOff x="0" y="0"/>
          <a:chExt cx="0" cy="0"/>
        </a:xfrm>
      </p:grpSpPr>
      <p:sp>
        <p:nvSpPr>
          <p:cNvPr id="345" name="Google Shape;345;p37"/>
          <p:cNvSpPr txBox="1"/>
          <p:nvPr>
            <p:ph type="title"/>
          </p:nvPr>
        </p:nvSpPr>
        <p:spPr>
          <a:xfrm rot="5400000">
            <a:off x="4667250" y="2381250"/>
            <a:ext cx="56388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 name="Google Shape;346;p37"/>
          <p:cNvSpPr txBox="1"/>
          <p:nvPr>
            <p:ph idx="1" type="body"/>
          </p:nvPr>
        </p:nvSpPr>
        <p:spPr>
          <a:xfrm rot="5400000">
            <a:off x="704850" y="514350"/>
            <a:ext cx="5638800" cy="56769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 name="Google Shape;347;p3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 name="Google Shape;348;p3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 name="Google Shape;349;p3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410" name="Shape 2410"/>
        <p:cNvGrpSpPr/>
        <p:nvPr/>
      </p:nvGrpSpPr>
      <p:grpSpPr>
        <a:xfrm>
          <a:off x="0" y="0"/>
          <a:ext cx="0" cy="0"/>
          <a:chOff x="0" y="0"/>
          <a:chExt cx="0" cy="0"/>
        </a:xfrm>
      </p:grpSpPr>
      <p:sp>
        <p:nvSpPr>
          <p:cNvPr id="2411" name="Google Shape;2411;p3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2" name="Google Shape;2412;p3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3" name="Google Shape;2413;p3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414" name="Shape 2414"/>
        <p:cNvGrpSpPr/>
        <p:nvPr/>
      </p:nvGrpSpPr>
      <p:grpSpPr>
        <a:xfrm>
          <a:off x="0" y="0"/>
          <a:ext cx="0" cy="0"/>
          <a:chOff x="0" y="0"/>
          <a:chExt cx="0" cy="0"/>
        </a:xfrm>
      </p:grpSpPr>
      <p:sp>
        <p:nvSpPr>
          <p:cNvPr id="2415" name="Google Shape;2415;p3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16" name="Google Shape;2416;p3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417" name="Google Shape;2417;p3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18" name="Google Shape;2418;p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9" name="Google Shape;2419;p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0" name="Google Shape;2420;p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421" name="Shape 2421"/>
        <p:cNvGrpSpPr/>
        <p:nvPr/>
      </p:nvGrpSpPr>
      <p:grpSpPr>
        <a:xfrm>
          <a:off x="0" y="0"/>
          <a:ext cx="0" cy="0"/>
          <a:chOff x="0" y="0"/>
          <a:chExt cx="0" cy="0"/>
        </a:xfrm>
      </p:grpSpPr>
      <p:sp>
        <p:nvSpPr>
          <p:cNvPr id="2422" name="Google Shape;2422;p3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23" name="Google Shape;2423;p371"/>
          <p:cNvSpPr/>
          <p:nvPr>
            <p:ph idx="2" type="pic"/>
          </p:nvPr>
        </p:nvSpPr>
        <p:spPr>
          <a:xfrm>
            <a:off x="3887788" y="987425"/>
            <a:ext cx="4629150" cy="4873625"/>
          </a:xfrm>
          <a:prstGeom prst="rect">
            <a:avLst/>
          </a:prstGeom>
          <a:noFill/>
          <a:ln>
            <a:noFill/>
          </a:ln>
        </p:spPr>
      </p:sp>
      <p:sp>
        <p:nvSpPr>
          <p:cNvPr id="2424" name="Google Shape;2424;p3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25" name="Google Shape;2425;p3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6" name="Google Shape;2426;p3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7" name="Google Shape;2427;p3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428" name="Shape 2428"/>
        <p:cNvGrpSpPr/>
        <p:nvPr/>
      </p:nvGrpSpPr>
      <p:grpSpPr>
        <a:xfrm>
          <a:off x="0" y="0"/>
          <a:ext cx="0" cy="0"/>
          <a:chOff x="0" y="0"/>
          <a:chExt cx="0" cy="0"/>
        </a:xfrm>
      </p:grpSpPr>
      <p:sp>
        <p:nvSpPr>
          <p:cNvPr id="2429" name="Google Shape;2429;p3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0" name="Google Shape;2430;p3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1" name="Google Shape;2431;p3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2" name="Google Shape;2432;p3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3" name="Google Shape;2433;p3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434" name="Shape 2434"/>
        <p:cNvGrpSpPr/>
        <p:nvPr/>
      </p:nvGrpSpPr>
      <p:grpSpPr>
        <a:xfrm>
          <a:off x="0" y="0"/>
          <a:ext cx="0" cy="0"/>
          <a:chOff x="0" y="0"/>
          <a:chExt cx="0" cy="0"/>
        </a:xfrm>
      </p:grpSpPr>
      <p:sp>
        <p:nvSpPr>
          <p:cNvPr id="2435" name="Google Shape;2435;p3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6" name="Google Shape;2436;p3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7" name="Google Shape;2437;p3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8" name="Google Shape;2438;p3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9" name="Google Shape;2439;p3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42" name="Shape 2442"/>
        <p:cNvGrpSpPr/>
        <p:nvPr/>
      </p:nvGrpSpPr>
      <p:grpSpPr>
        <a:xfrm>
          <a:off x="0" y="0"/>
          <a:ext cx="0" cy="0"/>
          <a:chOff x="0" y="0"/>
          <a:chExt cx="0" cy="0"/>
        </a:xfrm>
      </p:grpSpPr>
      <p:sp>
        <p:nvSpPr>
          <p:cNvPr id="2443" name="Google Shape;2443;p375"/>
          <p:cNvSpPr txBox="1"/>
          <p:nvPr>
            <p:ph type="title"/>
          </p:nvPr>
        </p:nvSpPr>
        <p:spPr>
          <a:xfrm>
            <a:off x="160339" y="31750"/>
            <a:ext cx="8823325" cy="8826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3000" u="none" cap="none" strike="noStrike">
                <a:solidFill>
                  <a:srgbClr val="002060"/>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4" name="Google Shape;2444;p375"/>
          <p:cNvSpPr txBox="1"/>
          <p:nvPr>
            <p:ph idx="1" type="body"/>
          </p:nvPr>
        </p:nvSpPr>
        <p:spPr>
          <a:xfrm>
            <a:off x="160339" y="1157290"/>
            <a:ext cx="8823325" cy="5335587"/>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6974"/>
              </a:buClr>
              <a:buSzPts val="2400"/>
              <a:buFont typeface="Arial"/>
              <a:buChar char="•"/>
              <a:defRPr b="0" i="0" sz="2400" u="none" cap="none" strike="noStrike">
                <a:solidFill>
                  <a:srgbClr val="006974"/>
                </a:solidFill>
                <a:latin typeface="Calibri"/>
                <a:ea typeface="Calibri"/>
                <a:cs typeface="Calibri"/>
                <a:sym typeface="Calibri"/>
              </a:defRPr>
            </a:lvl1pPr>
            <a:lvl2pPr indent="-361950" lvl="1" marL="914400" marR="0" rtl="0" algn="l">
              <a:spcBef>
                <a:spcPts val="420"/>
              </a:spcBef>
              <a:spcAft>
                <a:spcPts val="0"/>
              </a:spcAft>
              <a:buClr>
                <a:srgbClr val="002060"/>
              </a:buClr>
              <a:buSzPts val="2100"/>
              <a:buFont typeface="Calibri"/>
              <a:buChar char="–"/>
              <a:defRPr b="0" i="0" sz="2100" u="none" cap="none" strike="noStrike">
                <a:solidFill>
                  <a:srgbClr val="002060"/>
                </a:solidFill>
                <a:latin typeface="Calibri"/>
                <a:ea typeface="Calibri"/>
                <a:cs typeface="Calibri"/>
                <a:sym typeface="Calibri"/>
              </a:defRPr>
            </a:lvl2pPr>
            <a:lvl3pPr indent="-308610" lvl="2" marL="1371600" marR="0" rtl="0" algn="l">
              <a:spcBef>
                <a:spcPts val="360"/>
              </a:spcBef>
              <a:spcAft>
                <a:spcPts val="0"/>
              </a:spcAft>
              <a:buClr>
                <a:srgbClr val="31859C"/>
              </a:buClr>
              <a:buSzPts val="1260"/>
              <a:buFont typeface="Noto Sans Symbols"/>
              <a:buChar char="⮚"/>
              <a:defRPr b="0" i="0" sz="1800" u="none" cap="none" strike="noStrike">
                <a:solidFill>
                  <a:srgbClr val="31859C"/>
                </a:solidFill>
                <a:latin typeface="Calibri"/>
                <a:ea typeface="Calibri"/>
                <a:cs typeface="Calibri"/>
                <a:sym typeface="Calibri"/>
              </a:defRPr>
            </a:lvl3pPr>
            <a:lvl4pPr indent="-323850" lvl="3" marL="18288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4pPr>
            <a:lvl5pPr indent="-323850" lvl="4" marL="22860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5pPr>
            <a:lvl6pPr indent="-323850" lvl="5" marL="27432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2445" name="Google Shape;2445;p375"/>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46" name="Google Shape;2446;p375"/>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47" name="Shape 2447"/>
        <p:cNvGrpSpPr/>
        <p:nvPr/>
      </p:nvGrpSpPr>
      <p:grpSpPr>
        <a:xfrm>
          <a:off x="0" y="0"/>
          <a:ext cx="0" cy="0"/>
          <a:chOff x="0" y="0"/>
          <a:chExt cx="0" cy="0"/>
        </a:xfrm>
      </p:grpSpPr>
      <p:sp>
        <p:nvSpPr>
          <p:cNvPr id="2448" name="Google Shape;2448;p376"/>
          <p:cNvSpPr txBox="1"/>
          <p:nvPr>
            <p:ph type="title"/>
          </p:nvPr>
        </p:nvSpPr>
        <p:spPr>
          <a:xfrm>
            <a:off x="722313" y="1544640"/>
            <a:ext cx="7772400" cy="13620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3000" u="none" cap="none" strike="noStrike">
                <a:solidFill>
                  <a:srgbClr val="0094BF"/>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9" name="Google Shape;2449;p376"/>
          <p:cNvSpPr txBox="1"/>
          <p:nvPr>
            <p:ph idx="1" type="body"/>
          </p:nvPr>
        </p:nvSpPr>
        <p:spPr>
          <a:xfrm>
            <a:off x="722313" y="2906713"/>
            <a:ext cx="7772400" cy="3279732"/>
          </a:xfrm>
          <a:prstGeom prst="rect">
            <a:avLst/>
          </a:prstGeom>
          <a:noFill/>
          <a:ln>
            <a:noFill/>
          </a:ln>
        </p:spPr>
        <p:txBody>
          <a:bodyPr anchorCtr="0" anchor="t" bIns="45700" lIns="91425" spcFirstLastPara="1" rIns="91425" wrap="square" tIns="45700">
            <a:normAutofit/>
          </a:bodyPr>
          <a:lstStyle>
            <a:lvl1pPr indent="-342900" lvl="0" marL="457200" marR="0" rtl="0" algn="l">
              <a:spcBef>
                <a:spcPts val="360"/>
              </a:spcBef>
              <a:spcAft>
                <a:spcPts val="0"/>
              </a:spcAft>
              <a:buClr>
                <a:srgbClr val="0A7D87"/>
              </a:buClr>
              <a:buSzPts val="1800"/>
              <a:buFont typeface="Arial"/>
              <a:buChar char="•"/>
              <a:defRPr b="0" i="0" sz="1800" u="none" cap="none" strike="noStrike">
                <a:solidFill>
                  <a:srgbClr val="0A7D87"/>
                </a:solidFill>
                <a:latin typeface="Calibri"/>
                <a:ea typeface="Calibri"/>
                <a:cs typeface="Calibri"/>
                <a:sym typeface="Calibri"/>
              </a:defRPr>
            </a:lvl1pPr>
            <a:lvl2pPr indent="-228600" lvl="1" marL="914400" marR="0" rtl="0" algn="l">
              <a:spcBef>
                <a:spcPts val="270"/>
              </a:spcBef>
              <a:spcAft>
                <a:spcPts val="0"/>
              </a:spcAft>
              <a:buClr>
                <a:srgbClr val="888888"/>
              </a:buClr>
              <a:buSzPts val="1350"/>
              <a:buFont typeface="Calibri"/>
              <a:buNone/>
              <a:defRPr b="0" i="0" sz="1350" u="none" cap="none" strike="noStrike">
                <a:solidFill>
                  <a:srgbClr val="888888"/>
                </a:solidFill>
                <a:latin typeface="Calibri"/>
                <a:ea typeface="Calibri"/>
                <a:cs typeface="Calibri"/>
                <a:sym typeface="Calibri"/>
              </a:defRPr>
            </a:lvl2pPr>
            <a:lvl3pPr indent="-228600" lvl="2" marL="1371600" marR="0" rtl="0" algn="l">
              <a:spcBef>
                <a:spcPts val="240"/>
              </a:spcBef>
              <a:spcAft>
                <a:spcPts val="0"/>
              </a:spcAft>
              <a:buClr>
                <a:srgbClr val="888888"/>
              </a:buClr>
              <a:buSzPts val="840"/>
              <a:buFont typeface="Noto Sans Symbols"/>
              <a:buNone/>
              <a:defRPr b="0" i="0" sz="1200" u="none" cap="none" strike="noStrike">
                <a:solidFill>
                  <a:srgbClr val="888888"/>
                </a:solidFill>
                <a:latin typeface="Calibri"/>
                <a:ea typeface="Calibri"/>
                <a:cs typeface="Calibri"/>
                <a:sym typeface="Calibri"/>
              </a:defRPr>
            </a:lvl3pPr>
            <a:lvl4pPr indent="-228600" lvl="3" marL="1828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4pPr>
            <a:lvl5pPr indent="-228600" lvl="4" marL="22860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5pPr>
            <a:lvl6pPr indent="-228600" lvl="5" marL="27432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6pPr>
            <a:lvl7pPr indent="-228600" lvl="6" marL="32004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7pPr>
            <a:lvl8pPr indent="-228600" lvl="7" marL="36576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8pPr>
            <a:lvl9pPr indent="-228600" lvl="8" marL="4114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9pPr>
          </a:lstStyle>
          <a:p/>
        </p:txBody>
      </p:sp>
      <p:sp>
        <p:nvSpPr>
          <p:cNvPr id="2450" name="Google Shape;2450;p376"/>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51" name="Google Shape;2451;p376"/>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900">
                <a:solidFill>
                  <a:srgbClr val="4F81BD"/>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52" name="Shape 2452"/>
        <p:cNvGrpSpPr/>
        <p:nvPr/>
      </p:nvGrpSpPr>
      <p:grpSpPr>
        <a:xfrm>
          <a:off x="0" y="0"/>
          <a:ext cx="0" cy="0"/>
          <a:chOff x="0" y="0"/>
          <a:chExt cx="0" cy="0"/>
        </a:xfrm>
      </p:grpSpPr>
    </p:spTree>
  </p:cSld>
  <p:clrMapOvr>
    <a:masterClrMapping/>
  </p:clrMapOvr>
</p:sldLayout>
</file>

<file path=ppt/slideLayouts/slideLayout3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contenu" type="obj">
  <p:cSld name="OBJECT">
    <p:spTree>
      <p:nvGrpSpPr>
        <p:cNvPr id="2460" name="Shape 2460"/>
        <p:cNvGrpSpPr/>
        <p:nvPr/>
      </p:nvGrpSpPr>
      <p:grpSpPr>
        <a:xfrm>
          <a:off x="0" y="0"/>
          <a:ext cx="0" cy="0"/>
          <a:chOff x="0" y="0"/>
          <a:chExt cx="0" cy="0"/>
        </a:xfrm>
      </p:grpSpPr>
      <p:sp>
        <p:nvSpPr>
          <p:cNvPr id="2461" name="Google Shape;2461;p379"/>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62" name="Google Shape;2462;p379"/>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42900" lvl="0" marL="457200" algn="l">
              <a:spcBef>
                <a:spcPts val="500"/>
              </a:spcBef>
              <a:spcAft>
                <a:spcPts val="0"/>
              </a:spcAft>
              <a:buSzPts val="1800"/>
              <a:buChar char="•"/>
              <a:defRPr/>
            </a:lvl1pPr>
            <a:lvl2pPr indent="-342900" lvl="1" marL="914400" algn="l">
              <a:spcBef>
                <a:spcPts val="450"/>
              </a:spcBef>
              <a:spcAft>
                <a:spcPts val="0"/>
              </a:spcAft>
              <a:buSzPts val="1800"/>
              <a:buChar char="–"/>
              <a:defRPr/>
            </a:lvl2pPr>
            <a:lvl3pPr indent="-342900" lvl="2" marL="1371600" algn="l">
              <a:spcBef>
                <a:spcPts val="400"/>
              </a:spcBef>
              <a:spcAft>
                <a:spcPts val="0"/>
              </a:spcAft>
              <a:buSzPts val="1800"/>
              <a:buChar char="•"/>
              <a:defRPr/>
            </a:lvl3pPr>
            <a:lvl4pPr indent="-342900" lvl="3" marL="1828800" algn="l">
              <a:spcBef>
                <a:spcPts val="350"/>
              </a:spcBef>
              <a:spcAft>
                <a:spcPts val="0"/>
              </a:spcAft>
              <a:buSzPts val="1800"/>
              <a:buChar char="–"/>
              <a:defRPr/>
            </a:lvl4pPr>
            <a:lvl5pPr indent="-342900" lvl="4" marL="2286000" algn="l">
              <a:spcBef>
                <a:spcPts val="350"/>
              </a:spcBef>
              <a:spcAft>
                <a:spcPts val="0"/>
              </a:spcAft>
              <a:buSzPts val="1800"/>
              <a:buChar char="»"/>
              <a:defRPr/>
            </a:lvl5pPr>
            <a:lvl6pPr indent="-228600" lvl="5" marL="2743200" algn="l">
              <a:spcBef>
                <a:spcPts val="350"/>
              </a:spcBef>
              <a:spcAft>
                <a:spcPts val="0"/>
              </a:spcAft>
              <a:buSzPts val="1400"/>
              <a:buNone/>
              <a:defRPr/>
            </a:lvl6pPr>
            <a:lvl7pPr indent="-228600" lvl="6" marL="3200400" algn="l">
              <a:spcBef>
                <a:spcPts val="350"/>
              </a:spcBef>
              <a:spcAft>
                <a:spcPts val="0"/>
              </a:spcAft>
              <a:buSzPts val="1400"/>
              <a:buNone/>
              <a:defRPr/>
            </a:lvl7pPr>
            <a:lvl8pPr indent="-228600" lvl="7" marL="3657600" algn="l">
              <a:spcBef>
                <a:spcPts val="350"/>
              </a:spcBef>
              <a:spcAft>
                <a:spcPts val="0"/>
              </a:spcAft>
              <a:buSzPts val="1400"/>
              <a:buNone/>
              <a:defRPr/>
            </a:lvl8pPr>
            <a:lvl9pPr indent="-228600" lvl="8" marL="4114800" algn="l">
              <a:spcBef>
                <a:spcPts val="350"/>
              </a:spcBef>
              <a:spcAft>
                <a:spcPts val="0"/>
              </a:spcAft>
              <a:buSzPts val="1400"/>
              <a:buNone/>
              <a:defRPr/>
            </a:lvl9pPr>
          </a:lstStyle>
          <a:p/>
        </p:txBody>
      </p:sp>
      <p:sp>
        <p:nvSpPr>
          <p:cNvPr id="2463" name="Google Shape;2463;p379"/>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4" name="Google Shape;2464;p379"/>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5" name="Google Shape;2465;p379"/>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 type="blank">
  <p:cSld name="BLANK">
    <p:spTree>
      <p:nvGrpSpPr>
        <p:cNvPr id="2466" name="Shape 2466"/>
        <p:cNvGrpSpPr/>
        <p:nvPr/>
      </p:nvGrpSpPr>
      <p:grpSpPr>
        <a:xfrm>
          <a:off x="0" y="0"/>
          <a:ext cx="0" cy="0"/>
          <a:chOff x="0" y="0"/>
          <a:chExt cx="0" cy="0"/>
        </a:xfrm>
      </p:grpSpPr>
      <p:sp>
        <p:nvSpPr>
          <p:cNvPr id="2467" name="Google Shape;2467;p380"/>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8" name="Google Shape;2468;p380"/>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9" name="Google Shape;2469;p380"/>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0" name="Shape 350"/>
        <p:cNvGrpSpPr/>
        <p:nvPr/>
      </p:nvGrpSpPr>
      <p:grpSpPr>
        <a:xfrm>
          <a:off x="0" y="0"/>
          <a:ext cx="0" cy="0"/>
          <a:chOff x="0" y="0"/>
          <a:chExt cx="0" cy="0"/>
        </a:xfrm>
      </p:grpSpPr>
      <p:sp>
        <p:nvSpPr>
          <p:cNvPr id="351" name="Google Shape;351;p38"/>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2" name="Google Shape;352;p38"/>
          <p:cNvSpPr/>
          <p:nvPr>
            <p:ph idx="2" type="chart"/>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53" name="Google Shape;353;p38"/>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4" name="Google Shape;354;p38"/>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5" name="Google Shape;355;p38"/>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79" name="Shape 2479"/>
        <p:cNvGrpSpPr/>
        <p:nvPr/>
      </p:nvGrpSpPr>
      <p:grpSpPr>
        <a:xfrm>
          <a:off x="0" y="0"/>
          <a:ext cx="0" cy="0"/>
          <a:chOff x="0" y="0"/>
          <a:chExt cx="0" cy="0"/>
        </a:xfrm>
      </p:grpSpPr>
      <p:sp>
        <p:nvSpPr>
          <p:cNvPr id="2480" name="Google Shape;2480;p3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1" name="Google Shape;2481;p3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2" name="Google Shape;2482;p3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483" name="Shape 2483"/>
        <p:cNvGrpSpPr/>
        <p:nvPr/>
      </p:nvGrpSpPr>
      <p:grpSpPr>
        <a:xfrm>
          <a:off x="0" y="0"/>
          <a:ext cx="0" cy="0"/>
          <a:chOff x="0" y="0"/>
          <a:chExt cx="0" cy="0"/>
        </a:xfrm>
      </p:grpSpPr>
      <p:sp>
        <p:nvSpPr>
          <p:cNvPr id="2484" name="Google Shape;2484;p38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85" name="Google Shape;2485;p38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accent2"/>
              </a:buClr>
              <a:buSzPts val="3200"/>
              <a:buFont typeface="Arial"/>
              <a:buNone/>
              <a:defRPr/>
            </a:lvl1pPr>
            <a:lvl2pPr lvl="1" algn="ctr">
              <a:spcBef>
                <a:spcPts val="560"/>
              </a:spcBef>
              <a:spcAft>
                <a:spcPts val="0"/>
              </a:spcAft>
              <a:buClr>
                <a:schemeClr val="hlink"/>
              </a:buClr>
              <a:buSzPts val="2800"/>
              <a:buFont typeface="Arial"/>
              <a:buNone/>
              <a:defRPr/>
            </a:lvl2pPr>
            <a:lvl3pPr lvl="2" algn="ctr">
              <a:spcBef>
                <a:spcPts val="480"/>
              </a:spcBef>
              <a:spcAft>
                <a:spcPts val="0"/>
              </a:spcAft>
              <a:buClr>
                <a:srgbClr val="FF3300"/>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2486" name="Google Shape;2486;p3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7" name="Google Shape;2487;p3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8" name="Google Shape;2488;p3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89" name="Shape 2489"/>
        <p:cNvGrpSpPr/>
        <p:nvPr/>
      </p:nvGrpSpPr>
      <p:grpSpPr>
        <a:xfrm>
          <a:off x="0" y="0"/>
          <a:ext cx="0" cy="0"/>
          <a:chOff x="0" y="0"/>
          <a:chExt cx="0" cy="0"/>
        </a:xfrm>
      </p:grpSpPr>
      <p:sp>
        <p:nvSpPr>
          <p:cNvPr id="2490" name="Google Shape;2490;p384"/>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1" name="Google Shape;2491;p384"/>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92" name="Google Shape;2492;p3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3" name="Google Shape;2493;p3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4" name="Google Shape;2494;p3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95" name="Shape 2495"/>
        <p:cNvGrpSpPr/>
        <p:nvPr/>
      </p:nvGrpSpPr>
      <p:grpSpPr>
        <a:xfrm>
          <a:off x="0" y="0"/>
          <a:ext cx="0" cy="0"/>
          <a:chOff x="0" y="0"/>
          <a:chExt cx="0" cy="0"/>
        </a:xfrm>
      </p:grpSpPr>
      <p:sp>
        <p:nvSpPr>
          <p:cNvPr id="2496" name="Google Shape;2496;p38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7" name="Google Shape;2497;p38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accent2"/>
              </a:buClr>
              <a:buSzPts val="2000"/>
              <a:buFont typeface="Arial"/>
              <a:buNone/>
              <a:defRPr sz="2000"/>
            </a:lvl1pPr>
            <a:lvl2pPr indent="-228600" lvl="1" marL="914400" algn="l">
              <a:spcBef>
                <a:spcPts val="360"/>
              </a:spcBef>
              <a:spcAft>
                <a:spcPts val="0"/>
              </a:spcAft>
              <a:buClr>
                <a:schemeClr val="hlink"/>
              </a:buClr>
              <a:buSzPts val="1800"/>
              <a:buFont typeface="Arial"/>
              <a:buNone/>
              <a:defRPr sz="1800"/>
            </a:lvl2pPr>
            <a:lvl3pPr indent="-228600" lvl="2" marL="1371600" algn="l">
              <a:spcBef>
                <a:spcPts val="320"/>
              </a:spcBef>
              <a:spcAft>
                <a:spcPts val="0"/>
              </a:spcAft>
              <a:buClr>
                <a:srgbClr val="FF3300"/>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2498" name="Google Shape;2498;p3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9" name="Google Shape;2499;p3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0" name="Google Shape;2500;p3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501" name="Shape 2501"/>
        <p:cNvGrpSpPr/>
        <p:nvPr/>
      </p:nvGrpSpPr>
      <p:grpSpPr>
        <a:xfrm>
          <a:off x="0" y="0"/>
          <a:ext cx="0" cy="0"/>
          <a:chOff x="0" y="0"/>
          <a:chExt cx="0" cy="0"/>
        </a:xfrm>
      </p:grpSpPr>
      <p:sp>
        <p:nvSpPr>
          <p:cNvPr id="2502" name="Google Shape;2502;p386"/>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03" name="Google Shape;2503;p386"/>
          <p:cNvSpPr txBox="1"/>
          <p:nvPr>
            <p:ph idx="1" type="body"/>
          </p:nvPr>
        </p:nvSpPr>
        <p:spPr>
          <a:xfrm>
            <a:off x="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4" name="Google Shape;2504;p386"/>
          <p:cNvSpPr txBox="1"/>
          <p:nvPr>
            <p:ph idx="2" type="body"/>
          </p:nvPr>
        </p:nvSpPr>
        <p:spPr>
          <a:xfrm>
            <a:off x="464820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5" name="Google Shape;2505;p3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6" name="Google Shape;2506;p3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7" name="Google Shape;2507;p3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508" name="Shape 2508"/>
        <p:cNvGrpSpPr/>
        <p:nvPr/>
      </p:nvGrpSpPr>
      <p:grpSpPr>
        <a:xfrm>
          <a:off x="0" y="0"/>
          <a:ext cx="0" cy="0"/>
          <a:chOff x="0" y="0"/>
          <a:chExt cx="0" cy="0"/>
        </a:xfrm>
      </p:grpSpPr>
      <p:sp>
        <p:nvSpPr>
          <p:cNvPr id="2509" name="Google Shape;2509;p3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0" name="Google Shape;2510;p38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1" name="Google Shape;2511;p38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2" name="Google Shape;2512;p38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3" name="Google Shape;2513;p38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4" name="Google Shape;2514;p3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5" name="Google Shape;2515;p3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6" name="Google Shape;2516;p3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17" name="Shape 2517"/>
        <p:cNvGrpSpPr/>
        <p:nvPr/>
      </p:nvGrpSpPr>
      <p:grpSpPr>
        <a:xfrm>
          <a:off x="0" y="0"/>
          <a:ext cx="0" cy="0"/>
          <a:chOff x="0" y="0"/>
          <a:chExt cx="0" cy="0"/>
        </a:xfrm>
      </p:grpSpPr>
      <p:sp>
        <p:nvSpPr>
          <p:cNvPr id="2518" name="Google Shape;2518;p388"/>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9" name="Google Shape;2519;p3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0" name="Google Shape;2520;p3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1" name="Google Shape;2521;p3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522" name="Shape 2522"/>
        <p:cNvGrpSpPr/>
        <p:nvPr/>
      </p:nvGrpSpPr>
      <p:grpSpPr>
        <a:xfrm>
          <a:off x="0" y="0"/>
          <a:ext cx="0" cy="0"/>
          <a:chOff x="0" y="0"/>
          <a:chExt cx="0" cy="0"/>
        </a:xfrm>
      </p:grpSpPr>
      <p:sp>
        <p:nvSpPr>
          <p:cNvPr id="2523" name="Google Shape;2523;p38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24" name="Google Shape;2524;p38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Font typeface="Arial"/>
              <a:buChar char="•"/>
              <a:defRPr sz="3200"/>
            </a:lvl1pPr>
            <a:lvl2pPr indent="-406400" lvl="1" marL="914400" algn="l">
              <a:spcBef>
                <a:spcPts val="560"/>
              </a:spcBef>
              <a:spcAft>
                <a:spcPts val="0"/>
              </a:spcAft>
              <a:buClr>
                <a:schemeClr val="hlink"/>
              </a:buClr>
              <a:buSzPts val="2800"/>
              <a:buFont typeface="Arial"/>
              <a:buChar char="–"/>
              <a:defRPr sz="2800"/>
            </a:lvl2pPr>
            <a:lvl3pPr indent="-381000" lvl="2" marL="1371600" algn="l">
              <a:spcBef>
                <a:spcPts val="480"/>
              </a:spcBef>
              <a:spcAft>
                <a:spcPts val="0"/>
              </a:spcAft>
              <a:buClr>
                <a:srgbClr val="FF3300"/>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2525" name="Google Shape;2525;p38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26" name="Google Shape;2526;p3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7" name="Google Shape;2527;p3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8" name="Google Shape;2528;p3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529" name="Shape 2529"/>
        <p:cNvGrpSpPr/>
        <p:nvPr/>
      </p:nvGrpSpPr>
      <p:grpSpPr>
        <a:xfrm>
          <a:off x="0" y="0"/>
          <a:ext cx="0" cy="0"/>
          <a:chOff x="0" y="0"/>
          <a:chExt cx="0" cy="0"/>
        </a:xfrm>
      </p:grpSpPr>
      <p:sp>
        <p:nvSpPr>
          <p:cNvPr id="2530" name="Google Shape;2530;p39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1" name="Google Shape;2531;p390"/>
          <p:cNvSpPr/>
          <p:nvPr>
            <p:ph idx="2" type="pic"/>
          </p:nvPr>
        </p:nvSpPr>
        <p:spPr>
          <a:xfrm>
            <a:off x="1792288" y="612775"/>
            <a:ext cx="5486400" cy="4114800"/>
          </a:xfrm>
          <a:prstGeom prst="rect">
            <a:avLst/>
          </a:prstGeom>
          <a:noFill/>
          <a:ln>
            <a:noFill/>
          </a:ln>
        </p:spPr>
      </p:sp>
      <p:sp>
        <p:nvSpPr>
          <p:cNvPr id="2532" name="Google Shape;2532;p39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33" name="Google Shape;2533;p3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4" name="Google Shape;2534;p3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5" name="Google Shape;2535;p3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536" name="Shape 2536"/>
        <p:cNvGrpSpPr/>
        <p:nvPr/>
      </p:nvGrpSpPr>
      <p:grpSpPr>
        <a:xfrm>
          <a:off x="0" y="0"/>
          <a:ext cx="0" cy="0"/>
          <a:chOff x="0" y="0"/>
          <a:chExt cx="0" cy="0"/>
        </a:xfrm>
      </p:grpSpPr>
      <p:sp>
        <p:nvSpPr>
          <p:cNvPr id="2537" name="Google Shape;2537;p39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8" name="Google Shape;2538;p391"/>
          <p:cNvSpPr txBox="1"/>
          <p:nvPr>
            <p:ph idx="1" type="body"/>
          </p:nvPr>
        </p:nvSpPr>
        <p:spPr>
          <a:xfrm rot="5400000">
            <a:off x="2309019" y="-708818"/>
            <a:ext cx="45259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39" name="Google Shape;2539;p3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0" name="Google Shape;2540;p3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1" name="Google Shape;2541;p3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8" name="Shape 408"/>
        <p:cNvGrpSpPr/>
        <p:nvPr/>
      </p:nvGrpSpPr>
      <p:grpSpPr>
        <a:xfrm>
          <a:off x="0" y="0"/>
          <a:ext cx="0" cy="0"/>
          <a:chOff x="0" y="0"/>
          <a:chExt cx="0" cy="0"/>
        </a:xfrm>
      </p:grpSpPr>
      <p:sp>
        <p:nvSpPr>
          <p:cNvPr id="409" name="Google Shape;409;p40"/>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0" name="Google Shape;410;p40"/>
          <p:cNvSpPr txBox="1"/>
          <p:nvPr>
            <p:ph idx="1" type="body"/>
          </p:nvPr>
        </p:nvSpPr>
        <p:spPr>
          <a:xfrm>
            <a:off x="6858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1" name="Google Shape;411;p40"/>
          <p:cNvSpPr txBox="1"/>
          <p:nvPr>
            <p:ph idx="2" type="body"/>
          </p:nvPr>
        </p:nvSpPr>
        <p:spPr>
          <a:xfrm>
            <a:off x="46101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2" name="Google Shape;412;p4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 name="Google Shape;413;p4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 name="Google Shape;414;p4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542" name="Shape 2542"/>
        <p:cNvGrpSpPr/>
        <p:nvPr/>
      </p:nvGrpSpPr>
      <p:grpSpPr>
        <a:xfrm>
          <a:off x="0" y="0"/>
          <a:ext cx="0" cy="0"/>
          <a:chOff x="0" y="0"/>
          <a:chExt cx="0" cy="0"/>
        </a:xfrm>
      </p:grpSpPr>
      <p:sp>
        <p:nvSpPr>
          <p:cNvPr id="2543" name="Google Shape;2543;p392"/>
          <p:cNvSpPr txBox="1"/>
          <p:nvPr>
            <p:ph type="title"/>
          </p:nvPr>
        </p:nvSpPr>
        <p:spPr>
          <a:xfrm rot="5400000">
            <a:off x="5280819" y="2262982"/>
            <a:ext cx="5440363" cy="2286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44" name="Google Shape;2544;p392"/>
          <p:cNvSpPr txBox="1"/>
          <p:nvPr>
            <p:ph idx="1" type="body"/>
          </p:nvPr>
        </p:nvSpPr>
        <p:spPr>
          <a:xfrm rot="5400000">
            <a:off x="632619" y="53182"/>
            <a:ext cx="5440363"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45" name="Google Shape;2545;p3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6" name="Google Shape;2546;p3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7" name="Google Shape;2547;p3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554" name="Shape 2554"/>
        <p:cNvGrpSpPr/>
        <p:nvPr/>
      </p:nvGrpSpPr>
      <p:grpSpPr>
        <a:xfrm>
          <a:off x="0" y="0"/>
          <a:ext cx="0" cy="0"/>
          <a:chOff x="0" y="0"/>
          <a:chExt cx="0" cy="0"/>
        </a:xfrm>
      </p:grpSpPr>
      <p:sp>
        <p:nvSpPr>
          <p:cNvPr id="2555" name="Google Shape;2555;p394"/>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56" name="Google Shape;2556;p394"/>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57" name="Google Shape;2557;p39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558" name="Shape 2558"/>
        <p:cNvGrpSpPr/>
        <p:nvPr/>
      </p:nvGrpSpPr>
      <p:grpSpPr>
        <a:xfrm>
          <a:off x="0" y="0"/>
          <a:ext cx="0" cy="0"/>
          <a:chOff x="0" y="0"/>
          <a:chExt cx="0" cy="0"/>
        </a:xfrm>
      </p:grpSpPr>
      <p:sp>
        <p:nvSpPr>
          <p:cNvPr id="2559" name="Google Shape;2559;p39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0" name="Google Shape;2560;p39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Comic Sans MS"/>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rgbClr val="CC0000"/>
              </a:buClr>
              <a:buSzPts val="1800"/>
              <a:buFont typeface="Comic Sans MS"/>
              <a:buNone/>
              <a:defRPr sz="1800"/>
            </a:lvl3pPr>
            <a:lvl4pPr lvl="3" algn="ctr">
              <a:spcBef>
                <a:spcPts val="320"/>
              </a:spcBef>
              <a:spcAft>
                <a:spcPts val="0"/>
              </a:spcAft>
              <a:buClr>
                <a:srgbClr val="006600"/>
              </a:buClr>
              <a:buSzPts val="1600"/>
              <a:buNone/>
              <a:defRPr sz="1600"/>
            </a:lvl4pPr>
            <a:lvl5pPr lvl="4" algn="ctr">
              <a:spcBef>
                <a:spcPts val="320"/>
              </a:spcBef>
              <a:spcAft>
                <a:spcPts val="0"/>
              </a:spcAft>
              <a:buClr>
                <a:srgbClr val="D60093"/>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561" name="Google Shape;2561;p39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562" name="Shape 2562"/>
        <p:cNvGrpSpPr/>
        <p:nvPr/>
      </p:nvGrpSpPr>
      <p:grpSpPr>
        <a:xfrm>
          <a:off x="0" y="0"/>
          <a:ext cx="0" cy="0"/>
          <a:chOff x="0" y="0"/>
          <a:chExt cx="0" cy="0"/>
        </a:xfrm>
      </p:grpSpPr>
      <p:sp>
        <p:nvSpPr>
          <p:cNvPr id="2563" name="Google Shape;2563;p39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4" name="Google Shape;2564;p39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6600"/>
              </a:buClr>
              <a:buSzPts val="1600"/>
              <a:buNone/>
              <a:defRPr sz="1600"/>
            </a:lvl4pPr>
            <a:lvl5pPr indent="-228600" lvl="4" marL="2286000" algn="l">
              <a:spcBef>
                <a:spcPts val="320"/>
              </a:spcBef>
              <a:spcAft>
                <a:spcPts val="0"/>
              </a:spcAft>
              <a:buClr>
                <a:srgbClr val="D60093"/>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565" name="Google Shape;2565;p396"/>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566" name="Shape 2566"/>
        <p:cNvGrpSpPr/>
        <p:nvPr/>
      </p:nvGrpSpPr>
      <p:grpSpPr>
        <a:xfrm>
          <a:off x="0" y="0"/>
          <a:ext cx="0" cy="0"/>
          <a:chOff x="0" y="0"/>
          <a:chExt cx="0" cy="0"/>
        </a:xfrm>
      </p:grpSpPr>
      <p:sp>
        <p:nvSpPr>
          <p:cNvPr id="2567" name="Google Shape;2567;p397"/>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8" name="Google Shape;2568;p397"/>
          <p:cNvSpPr txBox="1"/>
          <p:nvPr>
            <p:ph idx="1" type="body"/>
          </p:nvPr>
        </p:nvSpPr>
        <p:spPr>
          <a:xfrm>
            <a:off x="6858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69" name="Google Shape;2569;p397"/>
          <p:cNvSpPr txBox="1"/>
          <p:nvPr>
            <p:ph idx="2" type="body"/>
          </p:nvPr>
        </p:nvSpPr>
        <p:spPr>
          <a:xfrm>
            <a:off x="46482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0" name="Google Shape;2570;p397"/>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571" name="Shape 2571"/>
        <p:cNvGrpSpPr/>
        <p:nvPr/>
      </p:nvGrpSpPr>
      <p:grpSpPr>
        <a:xfrm>
          <a:off x="0" y="0"/>
          <a:ext cx="0" cy="0"/>
          <a:chOff x="0" y="0"/>
          <a:chExt cx="0" cy="0"/>
        </a:xfrm>
      </p:grpSpPr>
      <p:sp>
        <p:nvSpPr>
          <p:cNvPr id="2572" name="Google Shape;2572;p39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73" name="Google Shape;2573;p39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4" name="Google Shape;2574;p39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5" name="Google Shape;2575;p39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6" name="Google Shape;2576;p39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7" name="Google Shape;2577;p398"/>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578" name="Shape 2578"/>
        <p:cNvGrpSpPr/>
        <p:nvPr/>
      </p:nvGrpSpPr>
      <p:grpSpPr>
        <a:xfrm>
          <a:off x="0" y="0"/>
          <a:ext cx="0" cy="0"/>
          <a:chOff x="0" y="0"/>
          <a:chExt cx="0" cy="0"/>
        </a:xfrm>
      </p:grpSpPr>
      <p:sp>
        <p:nvSpPr>
          <p:cNvPr id="2579" name="Google Shape;2579;p399"/>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0" name="Google Shape;2580;p399"/>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581" name="Shape 2581"/>
        <p:cNvGrpSpPr/>
        <p:nvPr/>
      </p:nvGrpSpPr>
      <p:grpSpPr>
        <a:xfrm>
          <a:off x="0" y="0"/>
          <a:ext cx="0" cy="0"/>
          <a:chOff x="0" y="0"/>
          <a:chExt cx="0" cy="0"/>
        </a:xfrm>
      </p:grpSpPr>
      <p:sp>
        <p:nvSpPr>
          <p:cNvPr id="2582" name="Google Shape;2582;p400"/>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583" name="Shape 2583"/>
        <p:cNvGrpSpPr/>
        <p:nvPr/>
      </p:nvGrpSpPr>
      <p:grpSpPr>
        <a:xfrm>
          <a:off x="0" y="0"/>
          <a:ext cx="0" cy="0"/>
          <a:chOff x="0" y="0"/>
          <a:chExt cx="0" cy="0"/>
        </a:xfrm>
      </p:grpSpPr>
      <p:sp>
        <p:nvSpPr>
          <p:cNvPr id="2584" name="Google Shape;2584;p40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5" name="Google Shape;2585;p40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6600"/>
              </a:buClr>
              <a:buSzPts val="2000"/>
              <a:buChar char="-"/>
              <a:defRPr sz="2000"/>
            </a:lvl4pPr>
            <a:lvl5pPr indent="-355600" lvl="4" marL="2286000" algn="l">
              <a:spcBef>
                <a:spcPts val="400"/>
              </a:spcBef>
              <a:spcAft>
                <a:spcPts val="0"/>
              </a:spcAft>
              <a:buClr>
                <a:srgbClr val="D60093"/>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586" name="Google Shape;2586;p40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87" name="Google Shape;2587;p401"/>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588" name="Shape 2588"/>
        <p:cNvGrpSpPr/>
        <p:nvPr/>
      </p:nvGrpSpPr>
      <p:grpSpPr>
        <a:xfrm>
          <a:off x="0" y="0"/>
          <a:ext cx="0" cy="0"/>
          <a:chOff x="0" y="0"/>
          <a:chExt cx="0" cy="0"/>
        </a:xfrm>
      </p:grpSpPr>
      <p:sp>
        <p:nvSpPr>
          <p:cNvPr id="2589" name="Google Shape;2589;p40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0" name="Google Shape;2590;p402"/>
          <p:cNvSpPr/>
          <p:nvPr>
            <p:ph idx="2" type="pic"/>
          </p:nvPr>
        </p:nvSpPr>
        <p:spPr>
          <a:xfrm>
            <a:off x="3887788" y="987425"/>
            <a:ext cx="4629150" cy="4873625"/>
          </a:xfrm>
          <a:prstGeom prst="rect">
            <a:avLst/>
          </a:prstGeom>
          <a:noFill/>
          <a:ln>
            <a:noFill/>
          </a:ln>
        </p:spPr>
      </p:sp>
      <p:sp>
        <p:nvSpPr>
          <p:cNvPr id="2591" name="Google Shape;2591;p40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92" name="Google Shape;2592;p402"/>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15" name="Shape 415"/>
        <p:cNvGrpSpPr/>
        <p:nvPr/>
      </p:nvGrpSpPr>
      <p:grpSpPr>
        <a:xfrm>
          <a:off x="0" y="0"/>
          <a:ext cx="0" cy="0"/>
          <a:chOff x="0" y="0"/>
          <a:chExt cx="0" cy="0"/>
        </a:xfrm>
      </p:grpSpPr>
      <p:sp>
        <p:nvSpPr>
          <p:cNvPr id="416" name="Google Shape;416;p41"/>
          <p:cNvSpPr/>
          <p:nvPr/>
        </p:nvSpPr>
        <p:spPr>
          <a:xfrm>
            <a:off x="20638" y="12700"/>
            <a:ext cx="8896350" cy="6780213"/>
          </a:xfrm>
          <a:custGeom>
            <a:rect b="b" l="l" r="r" t="t"/>
            <a:pathLst>
              <a:path extrusionOk="0" h="3619" w="3985">
                <a:moveTo>
                  <a:pt x="2822" y="0"/>
                </a:moveTo>
                <a:lnTo>
                  <a:pt x="0" y="975"/>
                </a:lnTo>
                <a:lnTo>
                  <a:pt x="2169" y="3619"/>
                </a:lnTo>
                <a:lnTo>
                  <a:pt x="3985" y="1125"/>
                </a:lnTo>
                <a:lnTo>
                  <a:pt x="2822" y="0"/>
                </a:lnTo>
                <a:lnTo>
                  <a:pt x="282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17" name="Google Shape;417;p41"/>
          <p:cNvSpPr txBox="1"/>
          <p:nvPr>
            <p:ph type="ctrTitle"/>
          </p:nvPr>
        </p:nvSpPr>
        <p:spPr>
          <a:xfrm>
            <a:off x="1371600" y="1511300"/>
            <a:ext cx="6400800" cy="2273300"/>
          </a:xfrm>
          <a:prstGeom prst="rect">
            <a:avLst/>
          </a:prstGeom>
          <a:noFill/>
          <a:ln>
            <a:noFill/>
          </a:ln>
          <a:effectLst>
            <a:outerShdw rotWithShape="0" algn="ctr" dir="2021404" dist="45791">
              <a:schemeClr val="lt2"/>
            </a:outerShdw>
          </a:effectLst>
        </p:spPr>
        <p:txBody>
          <a:bodyPr anchorCtr="0" anchor="b" bIns="45700" lIns="91425" spcFirstLastPara="1" rIns="91425" wrap="square" tIns="45700">
            <a:noAutofit/>
          </a:bodyPr>
          <a:lstStyle>
            <a:lvl1pPr lvl="0" algn="ctr">
              <a:spcBef>
                <a:spcPts val="0"/>
              </a:spcBef>
              <a:spcAft>
                <a:spcPts val="0"/>
              </a:spcAft>
              <a:buSzPts val="1400"/>
              <a:buNone/>
              <a:defRPr>
                <a:solidFill>
                  <a:schemeClr val="dk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8" name="Google Shape;418;p41"/>
          <p:cNvSpPr txBox="1"/>
          <p:nvPr>
            <p:ph idx="1" type="subTitle"/>
          </p:nvPr>
        </p:nvSpPr>
        <p:spPr>
          <a:xfrm>
            <a:off x="1549400" y="4051300"/>
            <a:ext cx="6032500" cy="1003300"/>
          </a:xfrm>
          <a:prstGeom prst="rect">
            <a:avLst/>
          </a:prstGeom>
          <a:noFill/>
          <a:ln>
            <a:noFill/>
          </a:ln>
        </p:spPr>
        <p:txBody>
          <a:bodyPr anchorCtr="0" anchor="t" bIns="45700" lIns="91425" spcFirstLastPara="1" rIns="91425" wrap="square" tIns="45700">
            <a:noAutofit/>
          </a:bodyPr>
          <a:lstStyle>
            <a:lvl1pPr lvl="0" algn="ctr">
              <a:spcBef>
                <a:spcPts val="560"/>
              </a:spcBef>
              <a:spcAft>
                <a:spcPts val="0"/>
              </a:spcAft>
              <a:buClr>
                <a:schemeClr val="dk1"/>
              </a:buClr>
              <a:buSzPts val="2800"/>
              <a:buFont typeface="Comic Sans MS"/>
              <a:buNone/>
              <a:defRPr sz="2800"/>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19" name="Google Shape;419;p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 name="Google Shape;420;p4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 name="Google Shape;421;p4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grpSp>
        <p:nvGrpSpPr>
          <p:cNvPr id="422" name="Google Shape;422;p41"/>
          <p:cNvGrpSpPr/>
          <p:nvPr/>
        </p:nvGrpSpPr>
        <p:grpSpPr>
          <a:xfrm>
            <a:off x="195263" y="234950"/>
            <a:ext cx="3787775" cy="1778000"/>
            <a:chOff x="123" y="148"/>
            <a:chExt cx="2386" cy="1120"/>
          </a:xfrm>
        </p:grpSpPr>
        <p:sp>
          <p:nvSpPr>
            <p:cNvPr id="423" name="Google Shape;423;p41"/>
            <p:cNvSpPr/>
            <p:nvPr/>
          </p:nvSpPr>
          <p:spPr>
            <a:xfrm>
              <a:off x="177" y="177"/>
              <a:ext cx="2250" cy="1017"/>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4" name="Google Shape;424;p41"/>
            <p:cNvSpPr/>
            <p:nvPr/>
          </p:nvSpPr>
          <p:spPr>
            <a:xfrm>
              <a:off x="166" y="261"/>
              <a:ext cx="2244" cy="1007"/>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5" name="Google Shape;425;p41"/>
            <p:cNvSpPr/>
            <p:nvPr/>
          </p:nvSpPr>
          <p:spPr>
            <a:xfrm>
              <a:off x="474" y="344"/>
              <a:ext cx="1488" cy="919"/>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26" name="Google Shape;426;p41"/>
            <p:cNvGrpSpPr/>
            <p:nvPr/>
          </p:nvGrpSpPr>
          <p:grpSpPr>
            <a:xfrm>
              <a:off x="123" y="148"/>
              <a:ext cx="2386" cy="1081"/>
              <a:chOff x="123" y="148"/>
              <a:chExt cx="2386" cy="1081"/>
            </a:xfrm>
          </p:grpSpPr>
          <p:sp>
            <p:nvSpPr>
              <p:cNvPr id="427" name="Google Shape;427;p41"/>
              <p:cNvSpPr/>
              <p:nvPr/>
            </p:nvSpPr>
            <p:spPr>
              <a:xfrm>
                <a:off x="2005" y="934"/>
                <a:ext cx="212" cy="214"/>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8" name="Google Shape;428;p41"/>
              <p:cNvSpPr/>
              <p:nvPr/>
            </p:nvSpPr>
            <p:spPr>
              <a:xfrm>
                <a:off x="123" y="148"/>
                <a:ext cx="2386" cy="108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9" name="Google Shape;429;p41"/>
              <p:cNvSpPr/>
              <p:nvPr/>
            </p:nvSpPr>
            <p:spPr>
              <a:xfrm>
                <a:off x="324" y="158"/>
                <a:ext cx="1686" cy="614"/>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0" name="Google Shape;430;p41"/>
              <p:cNvSpPr/>
              <p:nvPr/>
            </p:nvSpPr>
            <p:spPr>
              <a:xfrm>
                <a:off x="409" y="251"/>
                <a:ext cx="227" cy="410"/>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1" name="Google Shape;431;p41"/>
              <p:cNvSpPr/>
              <p:nvPr/>
            </p:nvSpPr>
            <p:spPr>
              <a:xfrm>
                <a:off x="846" y="536"/>
                <a:ext cx="691" cy="36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nvGrpSpPr>
          <p:cNvPr id="432" name="Google Shape;432;p41"/>
          <p:cNvGrpSpPr/>
          <p:nvPr/>
        </p:nvGrpSpPr>
        <p:grpSpPr>
          <a:xfrm>
            <a:off x="7797605" y="4318443"/>
            <a:ext cx="979878" cy="1159578"/>
            <a:chOff x="4912" y="2720"/>
            <a:chExt cx="617" cy="730"/>
          </a:xfrm>
        </p:grpSpPr>
        <p:sp>
          <p:nvSpPr>
            <p:cNvPr id="433" name="Google Shape;433;p41"/>
            <p:cNvSpPr/>
            <p:nvPr/>
          </p:nvSpPr>
          <p:spPr>
            <a:xfrm rot="7320404">
              <a:off x="4909" y="2936"/>
              <a:ext cx="629" cy="293"/>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4" name="Google Shape;434;p41"/>
            <p:cNvSpPr/>
            <p:nvPr/>
          </p:nvSpPr>
          <p:spPr>
            <a:xfrm rot="7320404">
              <a:off x="4893" y="2923"/>
              <a:ext cx="627" cy="29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5" name="Google Shape;435;p41"/>
            <p:cNvSpPr/>
            <p:nvPr/>
          </p:nvSpPr>
          <p:spPr>
            <a:xfrm rot="7320404">
              <a:off x="5000" y="2912"/>
              <a:ext cx="416" cy="265"/>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36" name="Google Shape;436;p41"/>
            <p:cNvGrpSpPr/>
            <p:nvPr/>
          </p:nvGrpSpPr>
          <p:grpSpPr>
            <a:xfrm>
              <a:off x="4912" y="2720"/>
              <a:ext cx="617" cy="730"/>
              <a:chOff x="4912" y="2720"/>
              <a:chExt cx="617" cy="730"/>
            </a:xfrm>
          </p:grpSpPr>
          <p:sp>
            <p:nvSpPr>
              <p:cNvPr id="437" name="Google Shape;437;p41"/>
              <p:cNvSpPr/>
              <p:nvPr/>
            </p:nvSpPr>
            <p:spPr>
              <a:xfrm rot="7320404">
                <a:off x="4987" y="3190"/>
                <a:ext cx="59" cy="61"/>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8" name="Google Shape;438;p41"/>
              <p:cNvSpPr/>
              <p:nvPr/>
            </p:nvSpPr>
            <p:spPr>
              <a:xfrm rot="7320404">
                <a:off x="4887" y="2930"/>
                <a:ext cx="667" cy="31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9" name="Google Shape;439;p41"/>
              <p:cNvSpPr/>
              <p:nvPr/>
            </p:nvSpPr>
            <p:spPr>
              <a:xfrm rot="7320404">
                <a:off x="5062" y="2997"/>
                <a:ext cx="472" cy="176"/>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0" name="Google Shape;440;p41"/>
              <p:cNvSpPr/>
              <p:nvPr/>
            </p:nvSpPr>
            <p:spPr>
              <a:xfrm rot="7320404">
                <a:off x="5363" y="2874"/>
                <a:ext cx="63" cy="118"/>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1" name="Google Shape;441;p41"/>
              <p:cNvSpPr/>
              <p:nvPr/>
            </p:nvSpPr>
            <p:spPr>
              <a:xfrm rot="7320404">
                <a:off x="5136" y="3000"/>
                <a:ext cx="193" cy="10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sp>
        <p:nvSpPr>
          <p:cNvPr id="442" name="Google Shape;442;p41"/>
          <p:cNvSpPr/>
          <p:nvPr/>
        </p:nvSpPr>
        <p:spPr>
          <a:xfrm>
            <a:off x="901700" y="5054600"/>
            <a:ext cx="6807200" cy="728663"/>
          </a:xfrm>
          <a:custGeom>
            <a:rect b="b" l="l" r="r" t="t"/>
            <a:pathLst>
              <a:path extrusionOk="0" h="459" w="4288">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cap="flat" cmpd="sng" w="76200">
            <a:solidFill>
              <a:schemeClr val="folHlink"/>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3" name="Google Shape;443;p41"/>
          <p:cNvSpPr/>
          <p:nvPr/>
        </p:nvSpPr>
        <p:spPr>
          <a:xfrm>
            <a:off x="4076700" y="1930400"/>
            <a:ext cx="889000" cy="381000"/>
          </a:xfrm>
          <a:custGeom>
            <a:rect b="b" l="l" r="r" t="t"/>
            <a:pathLst>
              <a:path extrusionOk="0" h="240" w="560">
                <a:moveTo>
                  <a:pt x="0" y="32"/>
                </a:moveTo>
                <a:cubicBezTo>
                  <a:pt x="102" y="89"/>
                  <a:pt x="205" y="147"/>
                  <a:pt x="280" y="144"/>
                </a:cubicBezTo>
                <a:cubicBezTo>
                  <a:pt x="355" y="141"/>
                  <a:pt x="401" y="0"/>
                  <a:pt x="448" y="16"/>
                </a:cubicBezTo>
                <a:cubicBezTo>
                  <a:pt x="495" y="32"/>
                  <a:pt x="541" y="201"/>
                  <a:pt x="560" y="240"/>
                </a:cubicBezTo>
              </a:path>
            </a:pathLst>
          </a:custGeom>
          <a:noFill/>
          <a:ln cap="flat" cmpd="sng" w="11430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Ovr>
    <a:masterClrMapping/>
  </p:clrMapOvr>
</p:sldLayout>
</file>

<file path=ppt/slideLayouts/slideLayout3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593" name="Shape 2593"/>
        <p:cNvGrpSpPr/>
        <p:nvPr/>
      </p:nvGrpSpPr>
      <p:grpSpPr>
        <a:xfrm>
          <a:off x="0" y="0"/>
          <a:ext cx="0" cy="0"/>
          <a:chOff x="0" y="0"/>
          <a:chExt cx="0" cy="0"/>
        </a:xfrm>
      </p:grpSpPr>
      <p:sp>
        <p:nvSpPr>
          <p:cNvPr id="2594" name="Google Shape;2594;p40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5" name="Google Shape;2595;p403"/>
          <p:cNvSpPr txBox="1"/>
          <p:nvPr>
            <p:ph idx="1" type="body"/>
          </p:nvPr>
        </p:nvSpPr>
        <p:spPr>
          <a:xfrm rot="5400000">
            <a:off x="2019300" y="-190500"/>
            <a:ext cx="5105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96" name="Google Shape;2596;p40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597" name="Shape 2597"/>
        <p:cNvGrpSpPr/>
        <p:nvPr/>
      </p:nvGrpSpPr>
      <p:grpSpPr>
        <a:xfrm>
          <a:off x="0" y="0"/>
          <a:ext cx="0" cy="0"/>
          <a:chOff x="0" y="0"/>
          <a:chExt cx="0" cy="0"/>
        </a:xfrm>
      </p:grpSpPr>
      <p:sp>
        <p:nvSpPr>
          <p:cNvPr id="2598" name="Google Shape;2598;p404"/>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9" name="Google Shape;2599;p404"/>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00" name="Google Shape;2600;p40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601" name="Shape 2601"/>
        <p:cNvGrpSpPr/>
        <p:nvPr/>
      </p:nvGrpSpPr>
      <p:grpSpPr>
        <a:xfrm>
          <a:off x="0" y="0"/>
          <a:ext cx="0" cy="0"/>
          <a:chOff x="0" y="0"/>
          <a:chExt cx="0" cy="0"/>
        </a:xfrm>
      </p:grpSpPr>
      <p:sp>
        <p:nvSpPr>
          <p:cNvPr id="2602" name="Google Shape;2602;p405"/>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603" name="Google Shape;2603;p40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617" name="Shape 2617"/>
        <p:cNvGrpSpPr/>
        <p:nvPr/>
      </p:nvGrpSpPr>
      <p:grpSpPr>
        <a:xfrm>
          <a:off x="0" y="0"/>
          <a:ext cx="0" cy="0"/>
          <a:chOff x="0" y="0"/>
          <a:chExt cx="0" cy="0"/>
        </a:xfrm>
      </p:grpSpPr>
      <p:sp>
        <p:nvSpPr>
          <p:cNvPr id="2618" name="Google Shape;2618;p407"/>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19" name="Google Shape;2619;p407"/>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20" name="Google Shape;2620;p40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1" name="Google Shape;2621;p40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2" name="Google Shape;2622;p40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623" name="Shape 2623"/>
        <p:cNvGrpSpPr/>
        <p:nvPr/>
      </p:nvGrpSpPr>
      <p:grpSpPr>
        <a:xfrm>
          <a:off x="0" y="0"/>
          <a:ext cx="0" cy="0"/>
          <a:chOff x="0" y="0"/>
          <a:chExt cx="0" cy="0"/>
        </a:xfrm>
      </p:grpSpPr>
      <p:grpSp>
        <p:nvGrpSpPr>
          <p:cNvPr id="2624" name="Google Shape;2624;p408"/>
          <p:cNvGrpSpPr/>
          <p:nvPr/>
        </p:nvGrpSpPr>
        <p:grpSpPr>
          <a:xfrm>
            <a:off x="0" y="0"/>
            <a:ext cx="5867400" cy="6858000"/>
            <a:chOff x="0" y="0"/>
            <a:chExt cx="3696" cy="4320"/>
          </a:xfrm>
        </p:grpSpPr>
        <p:sp>
          <p:nvSpPr>
            <p:cNvPr id="2625" name="Google Shape;2625;p408"/>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26" name="Google Shape;2626;p408"/>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2627" name="Google Shape;2627;p408"/>
          <p:cNvGrpSpPr/>
          <p:nvPr/>
        </p:nvGrpSpPr>
        <p:grpSpPr>
          <a:xfrm>
            <a:off x="3632200" y="4889500"/>
            <a:ext cx="4876800" cy="319088"/>
            <a:chOff x="2288" y="3080"/>
            <a:chExt cx="3072" cy="201"/>
          </a:xfrm>
        </p:grpSpPr>
        <p:sp>
          <p:nvSpPr>
            <p:cNvPr id="2628" name="Google Shape;2628;p408"/>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29" name="Google Shape;2629;p408"/>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2630" name="Google Shape;2630;p408"/>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631" name="Google Shape;2631;p40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2" name="Google Shape;2632;p40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3" name="Google Shape;2633;p408"/>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634" name="Google Shape;2634;p408"/>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3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635" name="Shape 2635"/>
        <p:cNvGrpSpPr/>
        <p:nvPr/>
      </p:nvGrpSpPr>
      <p:grpSpPr>
        <a:xfrm>
          <a:off x="0" y="0"/>
          <a:ext cx="0" cy="0"/>
          <a:chOff x="0" y="0"/>
          <a:chExt cx="0" cy="0"/>
        </a:xfrm>
      </p:grpSpPr>
      <p:sp>
        <p:nvSpPr>
          <p:cNvPr id="2636" name="Google Shape;2636;p40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37" name="Google Shape;2637;p40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638" name="Google Shape;2638;p40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9" name="Google Shape;2639;p40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0" name="Google Shape;2640;p40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641" name="Shape 2641"/>
        <p:cNvGrpSpPr/>
        <p:nvPr/>
      </p:nvGrpSpPr>
      <p:grpSpPr>
        <a:xfrm>
          <a:off x="0" y="0"/>
          <a:ext cx="0" cy="0"/>
          <a:chOff x="0" y="0"/>
          <a:chExt cx="0" cy="0"/>
        </a:xfrm>
      </p:grpSpPr>
      <p:sp>
        <p:nvSpPr>
          <p:cNvPr id="2642" name="Google Shape;2642;p41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43" name="Google Shape;2643;p41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4" name="Google Shape;2644;p41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5" name="Google Shape;2645;p41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6" name="Google Shape;2646;p41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7" name="Google Shape;2647;p41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648" name="Shape 2648"/>
        <p:cNvGrpSpPr/>
        <p:nvPr/>
      </p:nvGrpSpPr>
      <p:grpSpPr>
        <a:xfrm>
          <a:off x="0" y="0"/>
          <a:ext cx="0" cy="0"/>
          <a:chOff x="0" y="0"/>
          <a:chExt cx="0" cy="0"/>
        </a:xfrm>
      </p:grpSpPr>
      <p:sp>
        <p:nvSpPr>
          <p:cNvPr id="2649" name="Google Shape;2649;p41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0" name="Google Shape;2650;p41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1" name="Google Shape;2651;p41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2" name="Google Shape;2652;p41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3" name="Google Shape;2653;p41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4" name="Google Shape;2654;p41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5" name="Google Shape;2655;p41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6" name="Google Shape;2656;p41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657" name="Shape 2657"/>
        <p:cNvGrpSpPr/>
        <p:nvPr/>
      </p:nvGrpSpPr>
      <p:grpSpPr>
        <a:xfrm>
          <a:off x="0" y="0"/>
          <a:ext cx="0" cy="0"/>
          <a:chOff x="0" y="0"/>
          <a:chExt cx="0" cy="0"/>
        </a:xfrm>
      </p:grpSpPr>
      <p:sp>
        <p:nvSpPr>
          <p:cNvPr id="2658" name="Google Shape;2658;p41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9" name="Google Shape;2659;p41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0" name="Google Shape;2660;p41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1" name="Google Shape;2661;p41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662" name="Shape 2662"/>
        <p:cNvGrpSpPr/>
        <p:nvPr/>
      </p:nvGrpSpPr>
      <p:grpSpPr>
        <a:xfrm>
          <a:off x="0" y="0"/>
          <a:ext cx="0" cy="0"/>
          <a:chOff x="0" y="0"/>
          <a:chExt cx="0" cy="0"/>
        </a:xfrm>
      </p:grpSpPr>
      <p:sp>
        <p:nvSpPr>
          <p:cNvPr id="2663" name="Google Shape;2663;p41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4" name="Google Shape;2664;p41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5" name="Google Shape;2665;p41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4" name="Shape 444"/>
        <p:cNvGrpSpPr/>
        <p:nvPr/>
      </p:nvGrpSpPr>
      <p:grpSpPr>
        <a:xfrm>
          <a:off x="0" y="0"/>
          <a:ext cx="0" cy="0"/>
          <a:chOff x="0" y="0"/>
          <a:chExt cx="0" cy="0"/>
        </a:xfrm>
      </p:grpSpPr>
      <p:sp>
        <p:nvSpPr>
          <p:cNvPr id="445" name="Google Shape;445;p42"/>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46" name="Google Shape;446;p42"/>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 name="Google Shape;447;p42"/>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8" name="Google Shape;448;p42"/>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9" name="Google Shape;449;p42"/>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666" name="Shape 2666"/>
        <p:cNvGrpSpPr/>
        <p:nvPr/>
      </p:nvGrpSpPr>
      <p:grpSpPr>
        <a:xfrm>
          <a:off x="0" y="0"/>
          <a:ext cx="0" cy="0"/>
          <a:chOff x="0" y="0"/>
          <a:chExt cx="0" cy="0"/>
        </a:xfrm>
      </p:grpSpPr>
      <p:sp>
        <p:nvSpPr>
          <p:cNvPr id="2667" name="Google Shape;2667;p41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68" name="Google Shape;2668;p41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669" name="Google Shape;2669;p41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0" name="Google Shape;2670;p41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1" name="Google Shape;2671;p41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2" name="Google Shape;2672;p41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673" name="Shape 2673"/>
        <p:cNvGrpSpPr/>
        <p:nvPr/>
      </p:nvGrpSpPr>
      <p:grpSpPr>
        <a:xfrm>
          <a:off x="0" y="0"/>
          <a:ext cx="0" cy="0"/>
          <a:chOff x="0" y="0"/>
          <a:chExt cx="0" cy="0"/>
        </a:xfrm>
      </p:grpSpPr>
      <p:sp>
        <p:nvSpPr>
          <p:cNvPr id="2674" name="Google Shape;2674;p41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75" name="Google Shape;2675;p415"/>
          <p:cNvSpPr/>
          <p:nvPr>
            <p:ph idx="2" type="pic"/>
          </p:nvPr>
        </p:nvSpPr>
        <p:spPr>
          <a:xfrm>
            <a:off x="3887788" y="987425"/>
            <a:ext cx="4629150" cy="4873625"/>
          </a:xfrm>
          <a:prstGeom prst="rect">
            <a:avLst/>
          </a:prstGeom>
          <a:noFill/>
          <a:ln>
            <a:noFill/>
          </a:ln>
        </p:spPr>
      </p:sp>
      <p:sp>
        <p:nvSpPr>
          <p:cNvPr id="2676" name="Google Shape;2676;p41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7" name="Google Shape;2677;p41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8" name="Google Shape;2678;p41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9" name="Google Shape;2679;p41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680" name="Shape 2680"/>
        <p:cNvGrpSpPr/>
        <p:nvPr/>
      </p:nvGrpSpPr>
      <p:grpSpPr>
        <a:xfrm>
          <a:off x="0" y="0"/>
          <a:ext cx="0" cy="0"/>
          <a:chOff x="0" y="0"/>
          <a:chExt cx="0" cy="0"/>
        </a:xfrm>
      </p:grpSpPr>
      <p:sp>
        <p:nvSpPr>
          <p:cNvPr id="2681" name="Google Shape;2681;p41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82" name="Google Shape;2682;p41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83" name="Google Shape;2683;p41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4" name="Google Shape;2684;p41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5" name="Google Shape;2685;p41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686" name="Shape 2686"/>
        <p:cNvGrpSpPr/>
        <p:nvPr/>
      </p:nvGrpSpPr>
      <p:grpSpPr>
        <a:xfrm>
          <a:off x="0" y="0"/>
          <a:ext cx="0" cy="0"/>
          <a:chOff x="0" y="0"/>
          <a:chExt cx="0" cy="0"/>
        </a:xfrm>
      </p:grpSpPr>
      <p:sp>
        <p:nvSpPr>
          <p:cNvPr id="2687" name="Google Shape;2687;p41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2688" name="Google Shape;2688;p41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2689" name="Google Shape;2689;p41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90" name="Google Shape;2690;p41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1" name="Google Shape;2691;p41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2" name="Google Shape;2692;p41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699" name="Shape 2699"/>
        <p:cNvGrpSpPr/>
        <p:nvPr/>
      </p:nvGrpSpPr>
      <p:grpSpPr>
        <a:xfrm>
          <a:off x="0" y="0"/>
          <a:ext cx="0" cy="0"/>
          <a:chOff x="0" y="0"/>
          <a:chExt cx="0" cy="0"/>
        </a:xfrm>
      </p:grpSpPr>
      <p:sp>
        <p:nvSpPr>
          <p:cNvPr id="2700" name="Google Shape;2700;p4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1" name="Google Shape;2701;p4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702" name="Google Shape;2702;p4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3" name="Google Shape;2703;p4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4" name="Google Shape;2704;p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05" name="Shape 2705"/>
        <p:cNvGrpSpPr/>
        <p:nvPr/>
      </p:nvGrpSpPr>
      <p:grpSpPr>
        <a:xfrm>
          <a:off x="0" y="0"/>
          <a:ext cx="0" cy="0"/>
          <a:chOff x="0" y="0"/>
          <a:chExt cx="0" cy="0"/>
        </a:xfrm>
      </p:grpSpPr>
      <p:sp>
        <p:nvSpPr>
          <p:cNvPr id="2706" name="Google Shape;2706;p4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7" name="Google Shape;2707;p4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08" name="Google Shape;2708;p4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9" name="Google Shape;2709;p4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0" name="Google Shape;2710;p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11" name="Shape 2711"/>
        <p:cNvGrpSpPr/>
        <p:nvPr/>
      </p:nvGrpSpPr>
      <p:grpSpPr>
        <a:xfrm>
          <a:off x="0" y="0"/>
          <a:ext cx="0" cy="0"/>
          <a:chOff x="0" y="0"/>
          <a:chExt cx="0" cy="0"/>
        </a:xfrm>
      </p:grpSpPr>
      <p:sp>
        <p:nvSpPr>
          <p:cNvPr id="2712" name="Google Shape;2712;p42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3" name="Google Shape;2713;p42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714" name="Google Shape;2714;p4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5" name="Google Shape;2715;p4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6" name="Google Shape;2716;p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717" name="Shape 2717"/>
        <p:cNvGrpSpPr/>
        <p:nvPr/>
      </p:nvGrpSpPr>
      <p:grpSpPr>
        <a:xfrm>
          <a:off x="0" y="0"/>
          <a:ext cx="0" cy="0"/>
          <a:chOff x="0" y="0"/>
          <a:chExt cx="0" cy="0"/>
        </a:xfrm>
      </p:grpSpPr>
      <p:sp>
        <p:nvSpPr>
          <p:cNvPr id="2718" name="Google Shape;2718;p4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9" name="Google Shape;2719;p42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0" name="Google Shape;2720;p42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1" name="Google Shape;2721;p4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2" name="Google Shape;2722;p4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3" name="Google Shape;2723;p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724" name="Shape 2724"/>
        <p:cNvGrpSpPr/>
        <p:nvPr/>
      </p:nvGrpSpPr>
      <p:grpSpPr>
        <a:xfrm>
          <a:off x="0" y="0"/>
          <a:ext cx="0" cy="0"/>
          <a:chOff x="0" y="0"/>
          <a:chExt cx="0" cy="0"/>
        </a:xfrm>
      </p:grpSpPr>
      <p:sp>
        <p:nvSpPr>
          <p:cNvPr id="2725" name="Google Shape;2725;p42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26" name="Google Shape;2726;p42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7" name="Google Shape;2727;p42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8" name="Google Shape;2728;p42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9" name="Google Shape;2729;p42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30" name="Google Shape;2730;p4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1" name="Google Shape;2731;p4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2" name="Google Shape;2732;p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733" name="Shape 2733"/>
        <p:cNvGrpSpPr/>
        <p:nvPr/>
      </p:nvGrpSpPr>
      <p:grpSpPr>
        <a:xfrm>
          <a:off x="0" y="0"/>
          <a:ext cx="0" cy="0"/>
          <a:chOff x="0" y="0"/>
          <a:chExt cx="0" cy="0"/>
        </a:xfrm>
      </p:grpSpPr>
      <p:sp>
        <p:nvSpPr>
          <p:cNvPr id="2734" name="Google Shape;2734;p4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35" name="Google Shape;2735;p4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6" name="Google Shape;2736;p4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7" name="Google Shape;2737;p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0" name="Shape 450"/>
        <p:cNvGrpSpPr/>
        <p:nvPr/>
      </p:nvGrpSpPr>
      <p:grpSpPr>
        <a:xfrm>
          <a:off x="0" y="0"/>
          <a:ext cx="0" cy="0"/>
          <a:chOff x="0" y="0"/>
          <a:chExt cx="0" cy="0"/>
        </a:xfrm>
      </p:grpSpPr>
      <p:sp>
        <p:nvSpPr>
          <p:cNvPr id="451" name="Google Shape;451;p4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 name="Google Shape;452;p4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dk1"/>
              </a:buClr>
              <a:buSzPts val="2000"/>
              <a:buFont typeface="Comic Sans MS"/>
              <a:buNone/>
              <a:defRPr sz="2000"/>
            </a:lvl2pPr>
            <a:lvl3pPr indent="-228600" lvl="2" marL="1371600" algn="l">
              <a:spcBef>
                <a:spcPts val="360"/>
              </a:spcBef>
              <a:spcAft>
                <a:spcPts val="0"/>
              </a:spcAft>
              <a:buClr>
                <a:schemeClr val="dk1"/>
              </a:buClr>
              <a:buSzPts val="1800"/>
              <a:buFont typeface="Comic Sans MS"/>
              <a:buNone/>
              <a:defRPr sz="1800"/>
            </a:lvl3pPr>
            <a:lvl4pPr indent="-228600" lvl="3" marL="1828800" algn="l">
              <a:spcBef>
                <a:spcPts val="320"/>
              </a:spcBef>
              <a:spcAft>
                <a:spcPts val="0"/>
              </a:spcAft>
              <a:buClr>
                <a:schemeClr val="dk1"/>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3" name="Google Shape;453;p43"/>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 name="Google Shape;454;p43"/>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 name="Google Shape;455;p43"/>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738" name="Shape 2738"/>
        <p:cNvGrpSpPr/>
        <p:nvPr/>
      </p:nvGrpSpPr>
      <p:grpSpPr>
        <a:xfrm>
          <a:off x="0" y="0"/>
          <a:ext cx="0" cy="0"/>
          <a:chOff x="0" y="0"/>
          <a:chExt cx="0" cy="0"/>
        </a:xfrm>
      </p:grpSpPr>
      <p:sp>
        <p:nvSpPr>
          <p:cNvPr id="2739" name="Google Shape;2739;p4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0" name="Google Shape;2740;p4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1" name="Google Shape;2741;p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742" name="Shape 2742"/>
        <p:cNvGrpSpPr/>
        <p:nvPr/>
      </p:nvGrpSpPr>
      <p:grpSpPr>
        <a:xfrm>
          <a:off x="0" y="0"/>
          <a:ext cx="0" cy="0"/>
          <a:chOff x="0" y="0"/>
          <a:chExt cx="0" cy="0"/>
        </a:xfrm>
      </p:grpSpPr>
      <p:sp>
        <p:nvSpPr>
          <p:cNvPr id="2743" name="Google Shape;2743;p4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44" name="Google Shape;2744;p42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745" name="Google Shape;2745;p42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46" name="Google Shape;2746;p4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7" name="Google Shape;2747;p4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8" name="Google Shape;2748;p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749" name="Shape 2749"/>
        <p:cNvGrpSpPr/>
        <p:nvPr/>
      </p:nvGrpSpPr>
      <p:grpSpPr>
        <a:xfrm>
          <a:off x="0" y="0"/>
          <a:ext cx="0" cy="0"/>
          <a:chOff x="0" y="0"/>
          <a:chExt cx="0" cy="0"/>
        </a:xfrm>
      </p:grpSpPr>
      <p:sp>
        <p:nvSpPr>
          <p:cNvPr id="2750" name="Google Shape;2750;p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1" name="Google Shape;2751;p427"/>
          <p:cNvSpPr/>
          <p:nvPr>
            <p:ph idx="2" type="pic"/>
          </p:nvPr>
        </p:nvSpPr>
        <p:spPr>
          <a:xfrm>
            <a:off x="3887788" y="987425"/>
            <a:ext cx="4629150" cy="4873625"/>
          </a:xfrm>
          <a:prstGeom prst="rect">
            <a:avLst/>
          </a:prstGeom>
          <a:noFill/>
          <a:ln>
            <a:noFill/>
          </a:ln>
        </p:spPr>
      </p:sp>
      <p:sp>
        <p:nvSpPr>
          <p:cNvPr id="2752" name="Google Shape;2752;p42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53" name="Google Shape;2753;p4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4" name="Google Shape;2754;p4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5" name="Google Shape;2755;p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756" name="Shape 2756"/>
        <p:cNvGrpSpPr/>
        <p:nvPr/>
      </p:nvGrpSpPr>
      <p:grpSpPr>
        <a:xfrm>
          <a:off x="0" y="0"/>
          <a:ext cx="0" cy="0"/>
          <a:chOff x="0" y="0"/>
          <a:chExt cx="0" cy="0"/>
        </a:xfrm>
      </p:grpSpPr>
      <p:sp>
        <p:nvSpPr>
          <p:cNvPr id="2757" name="Google Shape;2757;p4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8" name="Google Shape;2758;p42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59" name="Google Shape;2759;p4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0" name="Google Shape;2760;p4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1" name="Google Shape;2761;p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762" name="Shape 2762"/>
        <p:cNvGrpSpPr/>
        <p:nvPr/>
      </p:nvGrpSpPr>
      <p:grpSpPr>
        <a:xfrm>
          <a:off x="0" y="0"/>
          <a:ext cx="0" cy="0"/>
          <a:chOff x="0" y="0"/>
          <a:chExt cx="0" cy="0"/>
        </a:xfrm>
      </p:grpSpPr>
      <p:sp>
        <p:nvSpPr>
          <p:cNvPr id="2763" name="Google Shape;2763;p429"/>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64" name="Google Shape;2764;p429"/>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65" name="Google Shape;2765;p4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6" name="Google Shape;2766;p4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7" name="Google Shape;2767;p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768" name="Shape 2768"/>
        <p:cNvGrpSpPr/>
        <p:nvPr/>
      </p:nvGrpSpPr>
      <p:grpSpPr>
        <a:xfrm>
          <a:off x="0" y="0"/>
          <a:ext cx="0" cy="0"/>
          <a:chOff x="0" y="0"/>
          <a:chExt cx="0" cy="0"/>
        </a:xfrm>
      </p:grpSpPr>
      <p:sp>
        <p:nvSpPr>
          <p:cNvPr id="2769" name="Google Shape;2769;p430"/>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70" name="Google Shape;2770;p4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1" name="Google Shape;2771;p4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2" name="Google Shape;2772;p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2785" name="Shape 2785"/>
        <p:cNvGrpSpPr/>
        <p:nvPr/>
      </p:nvGrpSpPr>
      <p:grpSpPr>
        <a:xfrm>
          <a:off x="0" y="0"/>
          <a:ext cx="0" cy="0"/>
          <a:chOff x="0" y="0"/>
          <a:chExt cx="0" cy="0"/>
        </a:xfrm>
      </p:grpSpPr>
      <p:sp>
        <p:nvSpPr>
          <p:cNvPr id="2786" name="Google Shape;2786;p43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87" name="Google Shape;2787;p432"/>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788" name="Google Shape;2788;p432"/>
          <p:cNvSpPr/>
          <p:nvPr>
            <p:ph idx="2" type="clipArt"/>
          </p:nvPr>
        </p:nvSpPr>
        <p:spPr>
          <a:xfrm>
            <a:off x="4343400" y="1447800"/>
            <a:ext cx="3810000" cy="4114800"/>
          </a:xfrm>
          <a:prstGeom prst="rect">
            <a:avLst/>
          </a:prstGeom>
          <a:noFill/>
          <a:ln>
            <a:noFill/>
          </a:ln>
        </p:spPr>
      </p:sp>
      <p:sp>
        <p:nvSpPr>
          <p:cNvPr id="2789" name="Google Shape;2789;p43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0" name="Google Shape;2790;p43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1" name="Google Shape;2791;p43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792" name="Shape 2792"/>
        <p:cNvGrpSpPr/>
        <p:nvPr/>
      </p:nvGrpSpPr>
      <p:grpSpPr>
        <a:xfrm>
          <a:off x="0" y="0"/>
          <a:ext cx="0" cy="0"/>
          <a:chOff x="0" y="0"/>
          <a:chExt cx="0" cy="0"/>
        </a:xfrm>
      </p:grpSpPr>
      <p:sp>
        <p:nvSpPr>
          <p:cNvPr id="2793" name="Google Shape;2793;p433"/>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94" name="Google Shape;2794;p433"/>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lnSpc>
                <a:spcPct val="95000"/>
              </a:lnSpc>
              <a:spcBef>
                <a:spcPts val="3000"/>
              </a:spcBef>
              <a:spcAft>
                <a:spcPts val="0"/>
              </a:spcAft>
              <a:buSzPts val="1560"/>
              <a:buNone/>
              <a:defRPr sz="2400"/>
            </a:lvl1pPr>
            <a:lvl2pPr lvl="1" algn="ctr">
              <a:lnSpc>
                <a:spcPct val="95000"/>
              </a:lnSpc>
              <a:spcBef>
                <a:spcPts val="1000"/>
              </a:spcBef>
              <a:spcAft>
                <a:spcPts val="0"/>
              </a:spcAft>
              <a:buSzPts val="2400"/>
              <a:buFont typeface="Arial"/>
              <a:buNone/>
              <a:defRPr sz="2000"/>
            </a:lvl2pPr>
            <a:lvl3pPr lvl="2" algn="ctr">
              <a:lnSpc>
                <a:spcPct val="95000"/>
              </a:lnSpc>
              <a:spcBef>
                <a:spcPts val="630"/>
              </a:spcBef>
              <a:spcAft>
                <a:spcPts val="0"/>
              </a:spcAft>
              <a:buSzPts val="1800"/>
              <a:buFont typeface="Arial"/>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795" name="Google Shape;2795;p43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6" name="Google Shape;2796;p43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7" name="Google Shape;2797;p43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98" name="Shape 2798"/>
        <p:cNvGrpSpPr/>
        <p:nvPr/>
      </p:nvGrpSpPr>
      <p:grpSpPr>
        <a:xfrm>
          <a:off x="0" y="0"/>
          <a:ext cx="0" cy="0"/>
          <a:chOff x="0" y="0"/>
          <a:chExt cx="0" cy="0"/>
        </a:xfrm>
      </p:grpSpPr>
      <p:sp>
        <p:nvSpPr>
          <p:cNvPr id="2799" name="Google Shape;2799;p43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0" name="Google Shape;2800;p434"/>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01" name="Google Shape;2801;p43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2" name="Google Shape;2802;p43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3" name="Google Shape;2803;p43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804" name="Shape 2804"/>
        <p:cNvGrpSpPr/>
        <p:nvPr/>
      </p:nvGrpSpPr>
      <p:grpSpPr>
        <a:xfrm>
          <a:off x="0" y="0"/>
          <a:ext cx="0" cy="0"/>
          <a:chOff x="0" y="0"/>
          <a:chExt cx="0" cy="0"/>
        </a:xfrm>
      </p:grpSpPr>
      <p:sp>
        <p:nvSpPr>
          <p:cNvPr id="2805" name="Google Shape;2805;p435"/>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6" name="Google Shape;2806;p435"/>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3000"/>
              </a:spcBef>
              <a:spcAft>
                <a:spcPts val="0"/>
              </a:spcAft>
              <a:buSzPts val="1560"/>
              <a:buNone/>
              <a:defRPr sz="2400"/>
            </a:lvl1pPr>
            <a:lvl2pPr indent="-228600" lvl="1" marL="914400" algn="l">
              <a:lnSpc>
                <a:spcPct val="95000"/>
              </a:lnSpc>
              <a:spcBef>
                <a:spcPts val="1000"/>
              </a:spcBef>
              <a:spcAft>
                <a:spcPts val="0"/>
              </a:spcAft>
              <a:buSzPts val="2400"/>
              <a:buFont typeface="Arial"/>
              <a:buNone/>
              <a:defRPr sz="2000"/>
            </a:lvl2pPr>
            <a:lvl3pPr indent="-228600" lvl="2" marL="1371600" algn="l">
              <a:lnSpc>
                <a:spcPct val="95000"/>
              </a:lnSpc>
              <a:spcBef>
                <a:spcPts val="630"/>
              </a:spcBef>
              <a:spcAft>
                <a:spcPts val="0"/>
              </a:spcAft>
              <a:buSzPts val="1800"/>
              <a:buFont typeface="Arial"/>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807" name="Google Shape;2807;p435"/>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8" name="Google Shape;2808;p435"/>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9" name="Google Shape;2809;p435"/>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 name="Shape 33"/>
        <p:cNvGrpSpPr/>
        <p:nvPr/>
      </p:nvGrpSpPr>
      <p:grpSpPr>
        <a:xfrm>
          <a:off x="0" y="0"/>
          <a:ext cx="0" cy="0"/>
          <a:chOff x="0" y="0"/>
          <a:chExt cx="0" cy="0"/>
        </a:xfrm>
      </p:grpSpPr>
      <p:sp>
        <p:nvSpPr>
          <p:cNvPr id="34" name="Google Shape;34;p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 name="Google Shape;35;p5"/>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6" name="Google Shape;36;p5"/>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7" name="Google Shape;37;p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6" name="Shape 456"/>
        <p:cNvGrpSpPr/>
        <p:nvPr/>
      </p:nvGrpSpPr>
      <p:grpSpPr>
        <a:xfrm>
          <a:off x="0" y="0"/>
          <a:ext cx="0" cy="0"/>
          <a:chOff x="0" y="0"/>
          <a:chExt cx="0" cy="0"/>
        </a:xfrm>
      </p:grpSpPr>
      <p:sp>
        <p:nvSpPr>
          <p:cNvPr id="457" name="Google Shape;457;p44"/>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8" name="Google Shape;458;p4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9" name="Google Shape;459;p4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0" name="Google Shape;460;p4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1" name="Google Shape;461;p4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 name="Google Shape;462;p44"/>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 name="Google Shape;463;p44"/>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 name="Google Shape;464;p44"/>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810" name="Shape 2810"/>
        <p:cNvGrpSpPr/>
        <p:nvPr/>
      </p:nvGrpSpPr>
      <p:grpSpPr>
        <a:xfrm>
          <a:off x="0" y="0"/>
          <a:ext cx="0" cy="0"/>
          <a:chOff x="0" y="0"/>
          <a:chExt cx="0" cy="0"/>
        </a:xfrm>
      </p:grpSpPr>
      <p:sp>
        <p:nvSpPr>
          <p:cNvPr id="2811" name="Google Shape;2811;p436"/>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2" name="Google Shape;2812;p436"/>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3" name="Google Shape;2813;p436"/>
          <p:cNvSpPr txBox="1"/>
          <p:nvPr>
            <p:ph idx="2" type="body"/>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4" name="Google Shape;2814;p436"/>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5" name="Google Shape;2815;p436"/>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6" name="Google Shape;2816;p436"/>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817" name="Shape 2817"/>
        <p:cNvGrpSpPr/>
        <p:nvPr/>
      </p:nvGrpSpPr>
      <p:grpSpPr>
        <a:xfrm>
          <a:off x="0" y="0"/>
          <a:ext cx="0" cy="0"/>
          <a:chOff x="0" y="0"/>
          <a:chExt cx="0" cy="0"/>
        </a:xfrm>
      </p:grpSpPr>
      <p:sp>
        <p:nvSpPr>
          <p:cNvPr id="2818" name="Google Shape;2818;p437"/>
          <p:cNvSpPr txBox="1"/>
          <p:nvPr>
            <p:ph type="title"/>
          </p:nvPr>
        </p:nvSpPr>
        <p:spPr>
          <a:xfrm>
            <a:off x="630238" y="365125"/>
            <a:ext cx="7886700" cy="1325563"/>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9" name="Google Shape;2819;p437"/>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0" name="Google Shape;2820;p437"/>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1" name="Google Shape;2821;p437"/>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2" name="Google Shape;2822;p437"/>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3" name="Google Shape;2823;p437"/>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4" name="Google Shape;2824;p437"/>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5" name="Google Shape;2825;p437"/>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826" name="Shape 2826"/>
        <p:cNvGrpSpPr/>
        <p:nvPr/>
      </p:nvGrpSpPr>
      <p:grpSpPr>
        <a:xfrm>
          <a:off x="0" y="0"/>
          <a:ext cx="0" cy="0"/>
          <a:chOff x="0" y="0"/>
          <a:chExt cx="0" cy="0"/>
        </a:xfrm>
      </p:grpSpPr>
      <p:sp>
        <p:nvSpPr>
          <p:cNvPr id="2827" name="Google Shape;2827;p438"/>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28" name="Google Shape;2828;p438"/>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9" name="Google Shape;2829;p438"/>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0" name="Google Shape;2830;p438"/>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831" name="Shape 2831"/>
        <p:cNvGrpSpPr/>
        <p:nvPr/>
      </p:nvGrpSpPr>
      <p:grpSpPr>
        <a:xfrm>
          <a:off x="0" y="0"/>
          <a:ext cx="0" cy="0"/>
          <a:chOff x="0" y="0"/>
          <a:chExt cx="0" cy="0"/>
        </a:xfrm>
      </p:grpSpPr>
      <p:sp>
        <p:nvSpPr>
          <p:cNvPr id="2832" name="Google Shape;2832;p439"/>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3" name="Google Shape;2833;p439"/>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4" name="Google Shape;2834;p439"/>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835" name="Shape 2835"/>
        <p:cNvGrpSpPr/>
        <p:nvPr/>
      </p:nvGrpSpPr>
      <p:grpSpPr>
        <a:xfrm>
          <a:off x="0" y="0"/>
          <a:ext cx="0" cy="0"/>
          <a:chOff x="0" y="0"/>
          <a:chExt cx="0" cy="0"/>
        </a:xfrm>
      </p:grpSpPr>
      <p:sp>
        <p:nvSpPr>
          <p:cNvPr id="2836" name="Google Shape;2836;p440"/>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37" name="Google Shape;2837;p440"/>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60680" lvl="0" marL="457200" algn="l">
              <a:lnSpc>
                <a:spcPct val="95000"/>
              </a:lnSpc>
              <a:spcBef>
                <a:spcPts val="4000"/>
              </a:spcBef>
              <a:spcAft>
                <a:spcPts val="0"/>
              </a:spcAft>
              <a:buSzPts val="2080"/>
              <a:buChar char="●"/>
              <a:defRPr sz="3200"/>
            </a:lvl1pPr>
            <a:lvl2pPr indent="-441960" lvl="1" marL="914400" algn="l">
              <a:lnSpc>
                <a:spcPct val="95000"/>
              </a:lnSpc>
              <a:spcBef>
                <a:spcPts val="1400"/>
              </a:spcBef>
              <a:spcAft>
                <a:spcPts val="0"/>
              </a:spcAft>
              <a:buSzPts val="3360"/>
              <a:buFont typeface="Arial"/>
              <a:buChar char="•"/>
              <a:defRPr sz="2800"/>
            </a:lvl2pPr>
            <a:lvl3pPr indent="-381000" lvl="2" marL="1371600" algn="l">
              <a:lnSpc>
                <a:spcPct val="95000"/>
              </a:lnSpc>
              <a:spcBef>
                <a:spcPts val="840"/>
              </a:spcBef>
              <a:spcAft>
                <a:spcPts val="0"/>
              </a:spcAft>
              <a:buSzPts val="2400"/>
              <a:buFont typeface="Arial"/>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838" name="Google Shape;2838;p440"/>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39" name="Google Shape;2839;p440"/>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0" name="Google Shape;2840;p440"/>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1" name="Google Shape;2841;p440"/>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842" name="Shape 2842"/>
        <p:cNvGrpSpPr/>
        <p:nvPr/>
      </p:nvGrpSpPr>
      <p:grpSpPr>
        <a:xfrm>
          <a:off x="0" y="0"/>
          <a:ext cx="0" cy="0"/>
          <a:chOff x="0" y="0"/>
          <a:chExt cx="0" cy="0"/>
        </a:xfrm>
      </p:grpSpPr>
      <p:sp>
        <p:nvSpPr>
          <p:cNvPr id="2843" name="Google Shape;2843;p441"/>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44" name="Google Shape;2844;p441"/>
          <p:cNvSpPr/>
          <p:nvPr>
            <p:ph idx="2" type="pic"/>
          </p:nvPr>
        </p:nvSpPr>
        <p:spPr>
          <a:xfrm>
            <a:off x="3887788" y="987425"/>
            <a:ext cx="4629150" cy="4873625"/>
          </a:xfrm>
          <a:prstGeom prst="rect">
            <a:avLst/>
          </a:prstGeom>
          <a:noFill/>
          <a:ln>
            <a:noFill/>
          </a:ln>
        </p:spPr>
      </p:sp>
      <p:sp>
        <p:nvSpPr>
          <p:cNvPr id="2845" name="Google Shape;2845;p441"/>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46" name="Google Shape;2846;p44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7" name="Google Shape;2847;p44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8" name="Google Shape;2848;p44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849" name="Shape 2849"/>
        <p:cNvGrpSpPr/>
        <p:nvPr/>
      </p:nvGrpSpPr>
      <p:grpSpPr>
        <a:xfrm>
          <a:off x="0" y="0"/>
          <a:ext cx="0" cy="0"/>
          <a:chOff x="0" y="0"/>
          <a:chExt cx="0" cy="0"/>
        </a:xfrm>
      </p:grpSpPr>
      <p:sp>
        <p:nvSpPr>
          <p:cNvPr id="2850" name="Google Shape;2850;p44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1" name="Google Shape;2851;p442"/>
          <p:cNvSpPr txBox="1"/>
          <p:nvPr>
            <p:ph idx="1" type="body"/>
          </p:nvPr>
        </p:nvSpPr>
        <p:spPr>
          <a:xfrm rot="5400000">
            <a:off x="2209800" y="-381000"/>
            <a:ext cx="4114800" cy="77724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2" name="Google Shape;2852;p44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3" name="Google Shape;2853;p44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4" name="Google Shape;2854;p44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855" name="Shape 2855"/>
        <p:cNvGrpSpPr/>
        <p:nvPr/>
      </p:nvGrpSpPr>
      <p:grpSpPr>
        <a:xfrm>
          <a:off x="0" y="0"/>
          <a:ext cx="0" cy="0"/>
          <a:chOff x="0" y="0"/>
          <a:chExt cx="0" cy="0"/>
        </a:xfrm>
      </p:grpSpPr>
      <p:sp>
        <p:nvSpPr>
          <p:cNvPr id="2856" name="Google Shape;2856;p443"/>
          <p:cNvSpPr txBox="1"/>
          <p:nvPr>
            <p:ph type="title"/>
          </p:nvPr>
        </p:nvSpPr>
        <p:spPr>
          <a:xfrm rot="5400000">
            <a:off x="4705350" y="2114550"/>
            <a:ext cx="4953000" cy="19431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7" name="Google Shape;2857;p443"/>
          <p:cNvSpPr txBox="1"/>
          <p:nvPr>
            <p:ph idx="1" type="body"/>
          </p:nvPr>
        </p:nvSpPr>
        <p:spPr>
          <a:xfrm rot="5400000">
            <a:off x="742950" y="247650"/>
            <a:ext cx="4953000" cy="56769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8" name="Google Shape;2858;p44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9" name="Google Shape;2859;p44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0" name="Google Shape;2860;p44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图表" type="txAndChart">
  <p:cSld name="TEXT_AND_CHART">
    <p:spTree>
      <p:nvGrpSpPr>
        <p:cNvPr id="2861" name="Shape 2861"/>
        <p:cNvGrpSpPr/>
        <p:nvPr/>
      </p:nvGrpSpPr>
      <p:grpSpPr>
        <a:xfrm>
          <a:off x="0" y="0"/>
          <a:ext cx="0" cy="0"/>
          <a:chOff x="0" y="0"/>
          <a:chExt cx="0" cy="0"/>
        </a:xfrm>
      </p:grpSpPr>
      <p:sp>
        <p:nvSpPr>
          <p:cNvPr id="2862" name="Google Shape;2862;p44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63" name="Google Shape;2863;p444"/>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64" name="Google Shape;2864;p444"/>
          <p:cNvSpPr/>
          <p:nvPr>
            <p:ph idx="2" type="chart"/>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lvl="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lvl="1"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lvl="2"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lvl="3"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lvl="4"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865" name="Google Shape;2865;p44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6" name="Google Shape;2866;p44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7" name="Google Shape;2867;p44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p:spTree>
      <p:nvGrpSpPr>
        <p:cNvPr id="2870" name="Shape 2870"/>
        <p:cNvGrpSpPr/>
        <p:nvPr/>
      </p:nvGrpSpPr>
      <p:grpSpPr>
        <a:xfrm>
          <a:off x="0" y="0"/>
          <a:ext cx="0" cy="0"/>
          <a:chOff x="0" y="0"/>
          <a:chExt cx="0" cy="0"/>
        </a:xfrm>
      </p:grpSpPr>
      <p:sp>
        <p:nvSpPr>
          <p:cNvPr id="2871" name="Google Shape;2871;p446"/>
          <p:cNvSpPr/>
          <p:nvPr/>
        </p:nvSpPr>
        <p:spPr>
          <a:xfrm>
            <a:off x="0" y="0"/>
            <a:ext cx="9147175" cy="54864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2872" name="Google Shape;2872;p446"/>
          <p:cNvPicPr preferRelativeResize="0"/>
          <p:nvPr/>
        </p:nvPicPr>
        <p:blipFill rotWithShape="1">
          <a:blip r:embed="rId2">
            <a:alphaModFix/>
          </a:blip>
          <a:srcRect b="0" l="0" r="0" t="0"/>
          <a:stretch/>
        </p:blipFill>
        <p:spPr>
          <a:xfrm>
            <a:off x="228600" y="5715000"/>
            <a:ext cx="6137275" cy="895350"/>
          </a:xfrm>
          <a:prstGeom prst="rect">
            <a:avLst/>
          </a:prstGeom>
          <a:noFill/>
          <a:ln>
            <a:noFill/>
          </a:ln>
        </p:spPr>
      </p:pic>
      <p:sp>
        <p:nvSpPr>
          <p:cNvPr id="2873" name="Google Shape;2873;p446"/>
          <p:cNvSpPr txBox="1"/>
          <p:nvPr>
            <p:ph idx="1" type="subTitle"/>
          </p:nvPr>
        </p:nvSpPr>
        <p:spPr>
          <a:xfrm>
            <a:off x="410190" y="266700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F2F2F2"/>
              </a:buClr>
              <a:buSzPts val="2400"/>
              <a:buFont typeface="Arial"/>
              <a:buNone/>
              <a:defRPr b="0" i="0" sz="2400" u="none" cap="none" strike="noStrike">
                <a:solidFill>
                  <a:srgbClr val="F2F2F2"/>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74" name="Google Shape;2874;p446"/>
          <p:cNvSpPr txBox="1"/>
          <p:nvPr>
            <p:ph idx="2" type="body"/>
          </p:nvPr>
        </p:nvSpPr>
        <p:spPr>
          <a:xfrm>
            <a:off x="1650998" y="479009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r">
              <a:spcBef>
                <a:spcPts val="440"/>
              </a:spcBef>
              <a:spcAft>
                <a:spcPts val="0"/>
              </a:spcAft>
              <a:buClr>
                <a:srgbClr val="FFFFFF"/>
              </a:buClr>
              <a:buSzPts val="2200"/>
              <a:buFont typeface="Arial"/>
              <a:buNone/>
              <a:defRPr b="0" i="0" sz="2200" u="none" cap="none" strike="noStrike">
                <a:solidFill>
                  <a:srgbClr val="FFFFFF"/>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75" name="Google Shape;2875;p446"/>
          <p:cNvSpPr txBox="1"/>
          <p:nvPr>
            <p:ph type="title"/>
          </p:nvPr>
        </p:nvSpPr>
        <p:spPr>
          <a:xfrm>
            <a:off x="381000" y="200460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F2F2F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5" name="Shape 465"/>
        <p:cNvGrpSpPr/>
        <p:nvPr/>
      </p:nvGrpSpPr>
      <p:grpSpPr>
        <a:xfrm>
          <a:off x="0" y="0"/>
          <a:ext cx="0" cy="0"/>
          <a:chOff x="0" y="0"/>
          <a:chExt cx="0" cy="0"/>
        </a:xfrm>
      </p:grpSpPr>
      <p:sp>
        <p:nvSpPr>
          <p:cNvPr id="466" name="Google Shape;466;p45"/>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7" name="Google Shape;467;p45"/>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8" name="Google Shape;468;p45"/>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9" name="Google Shape;469;p45"/>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2876" name="Shape 2876"/>
        <p:cNvGrpSpPr/>
        <p:nvPr/>
      </p:nvGrpSpPr>
      <p:grpSpPr>
        <a:xfrm>
          <a:off x="0" y="0"/>
          <a:ext cx="0" cy="0"/>
          <a:chOff x="0" y="0"/>
          <a:chExt cx="0" cy="0"/>
        </a:xfrm>
      </p:grpSpPr>
      <p:sp>
        <p:nvSpPr>
          <p:cNvPr id="2877" name="Google Shape;2877;p447"/>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78" name="Google Shape;2878;p447"/>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79" name="Google Shape;2879;p447"/>
          <p:cNvPicPr preferRelativeResize="0"/>
          <p:nvPr/>
        </p:nvPicPr>
        <p:blipFill rotWithShape="1">
          <a:blip r:embed="rId2">
            <a:alphaModFix/>
          </a:blip>
          <a:srcRect b="0" l="0" r="0" t="0"/>
          <a:stretch/>
        </p:blipFill>
        <p:spPr>
          <a:xfrm>
            <a:off x="4645025" y="6221413"/>
            <a:ext cx="4422775" cy="646112"/>
          </a:xfrm>
          <a:prstGeom prst="rect">
            <a:avLst/>
          </a:prstGeom>
          <a:noFill/>
          <a:ln>
            <a:noFill/>
          </a:ln>
        </p:spPr>
      </p:pic>
      <p:sp>
        <p:nvSpPr>
          <p:cNvPr id="2880" name="Google Shape;2880;p447"/>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p:cSld name="1_Title">
    <p:spTree>
      <p:nvGrpSpPr>
        <p:cNvPr id="2881" name="Shape 2881"/>
        <p:cNvGrpSpPr/>
        <p:nvPr/>
      </p:nvGrpSpPr>
      <p:grpSpPr>
        <a:xfrm>
          <a:off x="0" y="0"/>
          <a:ext cx="0" cy="0"/>
          <a:chOff x="0" y="0"/>
          <a:chExt cx="0" cy="0"/>
        </a:xfrm>
      </p:grpSpPr>
      <p:sp>
        <p:nvSpPr>
          <p:cNvPr id="2882" name="Google Shape;2882;p448"/>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83" name="Google Shape;2883;p448"/>
          <p:cNvSpPr/>
          <p:nvPr/>
        </p:nvSpPr>
        <p:spPr>
          <a:xfrm>
            <a:off x="0" y="6535738"/>
            <a:ext cx="9167813" cy="3222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84" name="Google Shape;2884;p448"/>
          <p:cNvPicPr preferRelativeResize="0"/>
          <p:nvPr/>
        </p:nvPicPr>
        <p:blipFill rotWithShape="1">
          <a:blip r:embed="rId2">
            <a:alphaModFix/>
          </a:blip>
          <a:srcRect b="0" l="0" r="0" t="0"/>
          <a:stretch/>
        </p:blipFill>
        <p:spPr>
          <a:xfrm>
            <a:off x="76200" y="341313"/>
            <a:ext cx="6137275" cy="895350"/>
          </a:xfrm>
          <a:prstGeom prst="rect">
            <a:avLst/>
          </a:prstGeom>
          <a:noFill/>
          <a:ln>
            <a:noFill/>
          </a:ln>
        </p:spPr>
      </p:pic>
      <p:sp>
        <p:nvSpPr>
          <p:cNvPr id="2885" name="Google Shape;2885;p448"/>
          <p:cNvSpPr txBox="1"/>
          <p:nvPr>
            <p:ph idx="1" type="subTitle"/>
          </p:nvPr>
        </p:nvSpPr>
        <p:spPr>
          <a:xfrm>
            <a:off x="410190" y="3481795"/>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595959"/>
              </a:buClr>
              <a:buSzPts val="2400"/>
              <a:buFont typeface="Arial"/>
              <a:buNone/>
              <a:defRPr b="0" i="0" sz="2400" u="none" cap="none" strike="noStrike">
                <a:solidFill>
                  <a:srgbClr val="595959"/>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86" name="Google Shape;2886;p448"/>
          <p:cNvSpPr txBox="1"/>
          <p:nvPr>
            <p:ph type="title"/>
          </p:nvPr>
        </p:nvSpPr>
        <p:spPr>
          <a:xfrm>
            <a:off x="381000" y="2819400"/>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87" name="Google Shape;2887;p448"/>
          <p:cNvSpPr txBox="1"/>
          <p:nvPr>
            <p:ph idx="2" type="body"/>
          </p:nvPr>
        </p:nvSpPr>
        <p:spPr>
          <a:xfrm>
            <a:off x="410190" y="5727923"/>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595959"/>
              </a:buClr>
              <a:buSzPts val="2200"/>
              <a:buFont typeface="Arial"/>
              <a:buNone/>
              <a:defRPr b="0" i="0" sz="2200" u="none" cap="none" strike="noStrike">
                <a:solidFill>
                  <a:srgbClr val="595959"/>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ype="obj">
  <p:cSld name="OBJECT">
    <p:spTree>
      <p:nvGrpSpPr>
        <p:cNvPr id="2888" name="Shape 2888"/>
        <p:cNvGrpSpPr/>
        <p:nvPr/>
      </p:nvGrpSpPr>
      <p:grpSpPr>
        <a:xfrm>
          <a:off x="0" y="0"/>
          <a:ext cx="0" cy="0"/>
          <a:chOff x="0" y="0"/>
          <a:chExt cx="0" cy="0"/>
        </a:xfrm>
      </p:grpSpPr>
      <p:sp>
        <p:nvSpPr>
          <p:cNvPr id="2889" name="Google Shape;2889;p449"/>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0" name="Google Shape;2890;p449"/>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1" name="Google Shape;2891;p449"/>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892" name="Google Shape;2892;p449"/>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893" name="Google Shape;2893;p449"/>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94" name="Google Shape;2894;p449"/>
          <p:cNvSpPr txBox="1"/>
          <p:nvPr>
            <p:ph idx="1" type="body"/>
          </p:nvPr>
        </p:nvSpPr>
        <p:spPr>
          <a:xfrm>
            <a:off x="533400" y="1524000"/>
            <a:ext cx="8229600" cy="4525963"/>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480"/>
              </a:spcBef>
              <a:spcAft>
                <a:spcPts val="0"/>
              </a:spcAft>
              <a:buClr>
                <a:srgbClr val="535353"/>
              </a:buClr>
              <a:buSzPts val="1920"/>
              <a:buFont typeface="Arial"/>
              <a:buChar char="•"/>
              <a:defRPr b="0" i="0" sz="2400" u="none" cap="none" strike="noStrike">
                <a:solidFill>
                  <a:srgbClr val="535353"/>
                </a:solidFill>
                <a:latin typeface="Arial"/>
                <a:ea typeface="Arial"/>
                <a:cs typeface="Arial"/>
                <a:sym typeface="Arial"/>
              </a:defRPr>
            </a:lvl1pPr>
            <a:lvl2pPr indent="-323850" lvl="1" marL="914400" marR="0" rtl="0" algn="l">
              <a:spcBef>
                <a:spcPts val="400"/>
              </a:spcBef>
              <a:spcAft>
                <a:spcPts val="0"/>
              </a:spcAft>
              <a:buClr>
                <a:srgbClr val="535353"/>
              </a:buClr>
              <a:buSzPts val="1500"/>
              <a:buFont typeface="Arial"/>
              <a:buChar char="•"/>
              <a:defRPr b="0" i="0" sz="20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95" name="Google Shape;2895;p449"/>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lank">
  <p:cSld name="Section Blank">
    <p:spTree>
      <p:nvGrpSpPr>
        <p:cNvPr id="2896" name="Shape 2896"/>
        <p:cNvGrpSpPr/>
        <p:nvPr/>
      </p:nvGrpSpPr>
      <p:grpSpPr>
        <a:xfrm>
          <a:off x="0" y="0"/>
          <a:ext cx="0" cy="0"/>
          <a:chOff x="0" y="0"/>
          <a:chExt cx="0" cy="0"/>
        </a:xfrm>
      </p:grpSpPr>
      <p:sp>
        <p:nvSpPr>
          <p:cNvPr id="2897" name="Google Shape;2897;p450"/>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8" name="Google Shape;2898;p450"/>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9" name="Google Shape;2899;p450"/>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900" name="Google Shape;2900;p450"/>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901" name="Google Shape;2901;p450"/>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902" name="Google Shape;2902;p450"/>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14" name="Shape 2914"/>
        <p:cNvGrpSpPr/>
        <p:nvPr/>
      </p:nvGrpSpPr>
      <p:grpSpPr>
        <a:xfrm>
          <a:off x="0" y="0"/>
          <a:ext cx="0" cy="0"/>
          <a:chOff x="0" y="0"/>
          <a:chExt cx="0" cy="0"/>
        </a:xfrm>
      </p:grpSpPr>
      <p:sp>
        <p:nvSpPr>
          <p:cNvPr id="2915" name="Google Shape;2915;p45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6" name="Google Shape;2916;p45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7" name="Google Shape;2917;p45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18" name="Shape 2918"/>
        <p:cNvGrpSpPr/>
        <p:nvPr/>
      </p:nvGrpSpPr>
      <p:grpSpPr>
        <a:xfrm>
          <a:off x="0" y="0"/>
          <a:ext cx="0" cy="0"/>
          <a:chOff x="0" y="0"/>
          <a:chExt cx="0" cy="0"/>
        </a:xfrm>
      </p:grpSpPr>
      <p:sp>
        <p:nvSpPr>
          <p:cNvPr id="2919" name="Google Shape;2919;p45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0" name="Google Shape;2920;p45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None/>
              <a:defRPr/>
            </a:lvl1pPr>
            <a:lvl2pPr lvl="1" algn="ctr">
              <a:spcBef>
                <a:spcPts val="560"/>
              </a:spcBef>
              <a:spcAft>
                <a:spcPts val="0"/>
              </a:spcAft>
              <a:buClr>
                <a:srgbClr val="17375E"/>
              </a:buClr>
              <a:buSzPts val="2800"/>
              <a:buNone/>
              <a:defRPr/>
            </a:lvl2pPr>
            <a:lvl3pPr lvl="2" algn="ctr">
              <a:spcBef>
                <a:spcPts val="480"/>
              </a:spcBef>
              <a:spcAft>
                <a:spcPts val="0"/>
              </a:spcAft>
              <a:buClr>
                <a:srgbClr val="4F6228"/>
              </a:buClr>
              <a:buSzPts val="2400"/>
              <a:buNone/>
              <a:defRPr/>
            </a:lvl3pPr>
            <a:lvl4pPr lvl="3" algn="ctr">
              <a:spcBef>
                <a:spcPts val="400"/>
              </a:spcBef>
              <a:spcAft>
                <a:spcPts val="0"/>
              </a:spcAft>
              <a:buClr>
                <a:srgbClr val="953735"/>
              </a:buClr>
              <a:buSzPts val="2000"/>
              <a:buNone/>
              <a:defRPr/>
            </a:lvl4pPr>
            <a:lvl5pPr lvl="4" algn="ctr">
              <a:spcBef>
                <a:spcPts val="400"/>
              </a:spcBef>
              <a:spcAft>
                <a:spcPts val="0"/>
              </a:spcAft>
              <a:buClr>
                <a:srgbClr val="604A7B"/>
              </a:buClr>
              <a:buSzPts val="2000"/>
              <a:buNone/>
              <a:defRPr/>
            </a:lvl5pPr>
            <a:lvl6pPr lvl="5" algn="ctr">
              <a:spcBef>
                <a:spcPts val="400"/>
              </a:spcBef>
              <a:spcAft>
                <a:spcPts val="0"/>
              </a:spcAft>
              <a:buClr>
                <a:srgbClr val="604A7B"/>
              </a:buClr>
              <a:buSzPts val="2000"/>
              <a:buNone/>
              <a:defRPr/>
            </a:lvl6pPr>
            <a:lvl7pPr lvl="6" algn="ctr">
              <a:spcBef>
                <a:spcPts val="400"/>
              </a:spcBef>
              <a:spcAft>
                <a:spcPts val="0"/>
              </a:spcAft>
              <a:buClr>
                <a:srgbClr val="604A7B"/>
              </a:buClr>
              <a:buSzPts val="2000"/>
              <a:buNone/>
              <a:defRPr/>
            </a:lvl7pPr>
            <a:lvl8pPr lvl="7" algn="ctr">
              <a:spcBef>
                <a:spcPts val="400"/>
              </a:spcBef>
              <a:spcAft>
                <a:spcPts val="0"/>
              </a:spcAft>
              <a:buClr>
                <a:srgbClr val="604A7B"/>
              </a:buClr>
              <a:buSzPts val="2000"/>
              <a:buNone/>
              <a:defRPr/>
            </a:lvl8pPr>
            <a:lvl9pPr lvl="8" algn="ctr">
              <a:spcBef>
                <a:spcPts val="400"/>
              </a:spcBef>
              <a:spcAft>
                <a:spcPts val="0"/>
              </a:spcAft>
              <a:buClr>
                <a:srgbClr val="604A7B"/>
              </a:buClr>
              <a:buSzPts val="2000"/>
              <a:buNone/>
              <a:defRPr/>
            </a:lvl9pPr>
          </a:lstStyle>
          <a:p/>
        </p:txBody>
      </p:sp>
      <p:sp>
        <p:nvSpPr>
          <p:cNvPr id="2921" name="Google Shape;2921;p453"/>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2" name="Google Shape;2922;p453"/>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3" name="Google Shape;2923;p453"/>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924" name="Shape 2924"/>
        <p:cNvGrpSpPr/>
        <p:nvPr/>
      </p:nvGrpSpPr>
      <p:grpSpPr>
        <a:xfrm>
          <a:off x="0" y="0"/>
          <a:ext cx="0" cy="0"/>
          <a:chOff x="0" y="0"/>
          <a:chExt cx="0" cy="0"/>
        </a:xfrm>
      </p:grpSpPr>
      <p:sp>
        <p:nvSpPr>
          <p:cNvPr id="2925" name="Google Shape;2925;p454"/>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6" name="Google Shape;2926;p454"/>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27" name="Google Shape;2927;p454"/>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8" name="Google Shape;2928;p454"/>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9" name="Google Shape;2929;p454"/>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930" name="Shape 2930"/>
        <p:cNvGrpSpPr/>
        <p:nvPr/>
      </p:nvGrpSpPr>
      <p:grpSpPr>
        <a:xfrm>
          <a:off x="0" y="0"/>
          <a:ext cx="0" cy="0"/>
          <a:chOff x="0" y="0"/>
          <a:chExt cx="0" cy="0"/>
        </a:xfrm>
      </p:grpSpPr>
      <p:sp>
        <p:nvSpPr>
          <p:cNvPr id="2931" name="Google Shape;2931;p45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2" name="Google Shape;2932;p45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None/>
              <a:defRPr sz="2000"/>
            </a:lvl1pPr>
            <a:lvl2pPr indent="-228600" lvl="1" marL="914400" algn="l">
              <a:spcBef>
                <a:spcPts val="360"/>
              </a:spcBef>
              <a:spcAft>
                <a:spcPts val="0"/>
              </a:spcAft>
              <a:buClr>
                <a:srgbClr val="17375E"/>
              </a:buClr>
              <a:buSzPts val="1800"/>
              <a:buNone/>
              <a:defRPr sz="1800"/>
            </a:lvl2pPr>
            <a:lvl3pPr indent="-228600" lvl="2" marL="1371600" algn="l">
              <a:spcBef>
                <a:spcPts val="320"/>
              </a:spcBef>
              <a:spcAft>
                <a:spcPts val="0"/>
              </a:spcAft>
              <a:buClr>
                <a:srgbClr val="4F6228"/>
              </a:buClr>
              <a:buSzPts val="1600"/>
              <a:buNone/>
              <a:defRPr sz="1600"/>
            </a:lvl3pPr>
            <a:lvl4pPr indent="-228600" lvl="3" marL="1828800" algn="l">
              <a:spcBef>
                <a:spcPts val="280"/>
              </a:spcBef>
              <a:spcAft>
                <a:spcPts val="0"/>
              </a:spcAft>
              <a:buClr>
                <a:srgbClr val="953735"/>
              </a:buClr>
              <a:buSzPts val="1400"/>
              <a:buNone/>
              <a:defRPr sz="1400"/>
            </a:lvl4pPr>
            <a:lvl5pPr indent="-228600" lvl="4" marL="2286000" algn="l">
              <a:spcBef>
                <a:spcPts val="280"/>
              </a:spcBef>
              <a:spcAft>
                <a:spcPts val="0"/>
              </a:spcAft>
              <a:buClr>
                <a:srgbClr val="604A7B"/>
              </a:buClr>
              <a:buSzPts val="1400"/>
              <a:buNone/>
              <a:defRPr sz="1400"/>
            </a:lvl5pPr>
            <a:lvl6pPr indent="-228600" lvl="5" marL="2743200" algn="l">
              <a:spcBef>
                <a:spcPts val="280"/>
              </a:spcBef>
              <a:spcAft>
                <a:spcPts val="0"/>
              </a:spcAft>
              <a:buClr>
                <a:srgbClr val="604A7B"/>
              </a:buClr>
              <a:buSzPts val="1400"/>
              <a:buNone/>
              <a:defRPr sz="1400"/>
            </a:lvl6pPr>
            <a:lvl7pPr indent="-228600" lvl="6" marL="3200400" algn="l">
              <a:spcBef>
                <a:spcPts val="280"/>
              </a:spcBef>
              <a:spcAft>
                <a:spcPts val="0"/>
              </a:spcAft>
              <a:buClr>
                <a:srgbClr val="604A7B"/>
              </a:buClr>
              <a:buSzPts val="1400"/>
              <a:buNone/>
              <a:defRPr sz="1400"/>
            </a:lvl7pPr>
            <a:lvl8pPr indent="-228600" lvl="7" marL="3657600" algn="l">
              <a:spcBef>
                <a:spcPts val="280"/>
              </a:spcBef>
              <a:spcAft>
                <a:spcPts val="0"/>
              </a:spcAft>
              <a:buClr>
                <a:srgbClr val="604A7B"/>
              </a:buClr>
              <a:buSzPts val="1400"/>
              <a:buNone/>
              <a:defRPr sz="1400"/>
            </a:lvl8pPr>
            <a:lvl9pPr indent="-228600" lvl="8" marL="4114800" algn="l">
              <a:spcBef>
                <a:spcPts val="280"/>
              </a:spcBef>
              <a:spcAft>
                <a:spcPts val="0"/>
              </a:spcAft>
              <a:buClr>
                <a:srgbClr val="604A7B"/>
              </a:buClr>
              <a:buSzPts val="1400"/>
              <a:buNone/>
              <a:defRPr sz="1400"/>
            </a:lvl9pPr>
          </a:lstStyle>
          <a:p/>
        </p:txBody>
      </p:sp>
      <p:sp>
        <p:nvSpPr>
          <p:cNvPr id="2933" name="Google Shape;2933;p455"/>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4" name="Google Shape;2934;p455"/>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5" name="Google Shape;2935;p455"/>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36" name="Shape 2936"/>
        <p:cNvGrpSpPr/>
        <p:nvPr/>
      </p:nvGrpSpPr>
      <p:grpSpPr>
        <a:xfrm>
          <a:off x="0" y="0"/>
          <a:ext cx="0" cy="0"/>
          <a:chOff x="0" y="0"/>
          <a:chExt cx="0" cy="0"/>
        </a:xfrm>
      </p:grpSpPr>
      <p:sp>
        <p:nvSpPr>
          <p:cNvPr id="2937" name="Google Shape;2937;p456"/>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8" name="Google Shape;2938;p456"/>
          <p:cNvSpPr txBox="1"/>
          <p:nvPr>
            <p:ph idx="1" type="body"/>
          </p:nvPr>
        </p:nvSpPr>
        <p:spPr>
          <a:xfrm>
            <a:off x="1190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39" name="Google Shape;2939;p456"/>
          <p:cNvSpPr txBox="1"/>
          <p:nvPr>
            <p:ph idx="2" type="body"/>
          </p:nvPr>
        </p:nvSpPr>
        <p:spPr>
          <a:xfrm>
            <a:off x="46529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40" name="Google Shape;2940;p456"/>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1" name="Google Shape;2941;p456"/>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2" name="Google Shape;2942;p456"/>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943" name="Shape 2943"/>
        <p:cNvGrpSpPr/>
        <p:nvPr/>
      </p:nvGrpSpPr>
      <p:grpSpPr>
        <a:xfrm>
          <a:off x="0" y="0"/>
          <a:ext cx="0" cy="0"/>
          <a:chOff x="0" y="0"/>
          <a:chExt cx="0" cy="0"/>
        </a:xfrm>
      </p:grpSpPr>
      <p:sp>
        <p:nvSpPr>
          <p:cNvPr id="2944" name="Google Shape;2944;p4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45" name="Google Shape;2945;p4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6" name="Google Shape;2946;p4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7" name="Google Shape;2947;p4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8" name="Google Shape;2948;p4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9" name="Google Shape;2949;p457"/>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0" name="Google Shape;2950;p457"/>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1" name="Google Shape;2951;p457"/>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0" name="Shape 470"/>
        <p:cNvGrpSpPr/>
        <p:nvPr/>
      </p:nvGrpSpPr>
      <p:grpSpPr>
        <a:xfrm>
          <a:off x="0" y="0"/>
          <a:ext cx="0" cy="0"/>
          <a:chOff x="0" y="0"/>
          <a:chExt cx="0" cy="0"/>
        </a:xfrm>
      </p:grpSpPr>
      <p:sp>
        <p:nvSpPr>
          <p:cNvPr id="471" name="Google Shape;471;p46"/>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2" name="Google Shape;472;p46"/>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3" name="Google Shape;473;p46"/>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52" name="Shape 2952"/>
        <p:cNvGrpSpPr/>
        <p:nvPr/>
      </p:nvGrpSpPr>
      <p:grpSpPr>
        <a:xfrm>
          <a:off x="0" y="0"/>
          <a:ext cx="0" cy="0"/>
          <a:chOff x="0" y="0"/>
          <a:chExt cx="0" cy="0"/>
        </a:xfrm>
      </p:grpSpPr>
      <p:sp>
        <p:nvSpPr>
          <p:cNvPr id="2953" name="Google Shape;2953;p458"/>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4" name="Google Shape;2954;p458"/>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5" name="Google Shape;2955;p458"/>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6" name="Google Shape;2956;p458"/>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957" name="Shape 2957"/>
        <p:cNvGrpSpPr/>
        <p:nvPr/>
      </p:nvGrpSpPr>
      <p:grpSpPr>
        <a:xfrm>
          <a:off x="0" y="0"/>
          <a:ext cx="0" cy="0"/>
          <a:chOff x="0" y="0"/>
          <a:chExt cx="0" cy="0"/>
        </a:xfrm>
      </p:grpSpPr>
      <p:sp>
        <p:nvSpPr>
          <p:cNvPr id="2958" name="Google Shape;2958;p45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9" name="Google Shape;2959;p45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rgbClr val="17375E"/>
              </a:buClr>
              <a:buSzPts val="2800"/>
              <a:buChar char="–"/>
              <a:defRPr sz="2800"/>
            </a:lvl2pPr>
            <a:lvl3pPr indent="-381000" lvl="2" marL="1371600" algn="l">
              <a:spcBef>
                <a:spcPts val="480"/>
              </a:spcBef>
              <a:spcAft>
                <a:spcPts val="0"/>
              </a:spcAft>
              <a:buClr>
                <a:srgbClr val="4F6228"/>
              </a:buClr>
              <a:buSzPts val="2400"/>
              <a:buChar char="•"/>
              <a:defRPr sz="2400"/>
            </a:lvl3pPr>
            <a:lvl4pPr indent="-355600" lvl="3" marL="1828800" algn="l">
              <a:spcBef>
                <a:spcPts val="400"/>
              </a:spcBef>
              <a:spcAft>
                <a:spcPts val="0"/>
              </a:spcAft>
              <a:buClr>
                <a:srgbClr val="953735"/>
              </a:buClr>
              <a:buSzPts val="2000"/>
              <a:buChar char="–"/>
              <a:defRPr sz="2000"/>
            </a:lvl4pPr>
            <a:lvl5pPr indent="-355600" lvl="4" marL="2286000" algn="l">
              <a:spcBef>
                <a:spcPts val="400"/>
              </a:spcBef>
              <a:spcAft>
                <a:spcPts val="0"/>
              </a:spcAft>
              <a:buClr>
                <a:srgbClr val="604A7B"/>
              </a:buClr>
              <a:buSzPts val="2000"/>
              <a:buChar char="»"/>
              <a:defRPr sz="2000"/>
            </a:lvl5pPr>
            <a:lvl6pPr indent="-355600" lvl="5" marL="2743200" algn="l">
              <a:spcBef>
                <a:spcPts val="400"/>
              </a:spcBef>
              <a:spcAft>
                <a:spcPts val="0"/>
              </a:spcAft>
              <a:buClr>
                <a:srgbClr val="604A7B"/>
              </a:buClr>
              <a:buSzPts val="2000"/>
              <a:buChar char="»"/>
              <a:defRPr sz="2000"/>
            </a:lvl6pPr>
            <a:lvl7pPr indent="-355600" lvl="6" marL="3200400" algn="l">
              <a:spcBef>
                <a:spcPts val="400"/>
              </a:spcBef>
              <a:spcAft>
                <a:spcPts val="0"/>
              </a:spcAft>
              <a:buClr>
                <a:srgbClr val="604A7B"/>
              </a:buClr>
              <a:buSzPts val="2000"/>
              <a:buChar char="»"/>
              <a:defRPr sz="2000"/>
            </a:lvl7pPr>
            <a:lvl8pPr indent="-355600" lvl="7" marL="3657600" algn="l">
              <a:spcBef>
                <a:spcPts val="400"/>
              </a:spcBef>
              <a:spcAft>
                <a:spcPts val="0"/>
              </a:spcAft>
              <a:buClr>
                <a:srgbClr val="604A7B"/>
              </a:buClr>
              <a:buSzPts val="2000"/>
              <a:buChar char="»"/>
              <a:defRPr sz="2000"/>
            </a:lvl8pPr>
            <a:lvl9pPr indent="-355600" lvl="8" marL="4114800" algn="l">
              <a:spcBef>
                <a:spcPts val="400"/>
              </a:spcBef>
              <a:spcAft>
                <a:spcPts val="0"/>
              </a:spcAft>
              <a:buClr>
                <a:srgbClr val="604A7B"/>
              </a:buClr>
              <a:buSzPts val="2000"/>
              <a:buChar char="»"/>
              <a:defRPr sz="2000"/>
            </a:lvl9pPr>
          </a:lstStyle>
          <a:p/>
        </p:txBody>
      </p:sp>
      <p:sp>
        <p:nvSpPr>
          <p:cNvPr id="2960" name="Google Shape;2960;p45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1" name="Google Shape;2961;p459"/>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2" name="Google Shape;2962;p459"/>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3" name="Google Shape;2963;p459"/>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964" name="Shape 2964"/>
        <p:cNvGrpSpPr/>
        <p:nvPr/>
      </p:nvGrpSpPr>
      <p:grpSpPr>
        <a:xfrm>
          <a:off x="0" y="0"/>
          <a:ext cx="0" cy="0"/>
          <a:chOff x="0" y="0"/>
          <a:chExt cx="0" cy="0"/>
        </a:xfrm>
      </p:grpSpPr>
      <p:sp>
        <p:nvSpPr>
          <p:cNvPr id="2965" name="Google Shape;2965;p46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66" name="Google Shape;2966;p460"/>
          <p:cNvSpPr/>
          <p:nvPr>
            <p:ph idx="2" type="pic"/>
          </p:nvPr>
        </p:nvSpPr>
        <p:spPr>
          <a:xfrm>
            <a:off x="1792288" y="612775"/>
            <a:ext cx="5486400" cy="4114800"/>
          </a:xfrm>
          <a:prstGeom prst="rect">
            <a:avLst/>
          </a:prstGeom>
          <a:noFill/>
          <a:ln>
            <a:noFill/>
          </a:ln>
        </p:spPr>
      </p:sp>
      <p:sp>
        <p:nvSpPr>
          <p:cNvPr id="2967" name="Google Shape;2967;p46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8" name="Google Shape;2968;p460"/>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9" name="Google Shape;2969;p460"/>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0" name="Google Shape;2970;p460"/>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971" name="Shape 2971"/>
        <p:cNvGrpSpPr/>
        <p:nvPr/>
      </p:nvGrpSpPr>
      <p:grpSpPr>
        <a:xfrm>
          <a:off x="0" y="0"/>
          <a:ext cx="0" cy="0"/>
          <a:chOff x="0" y="0"/>
          <a:chExt cx="0" cy="0"/>
        </a:xfrm>
      </p:grpSpPr>
      <p:sp>
        <p:nvSpPr>
          <p:cNvPr id="2972" name="Google Shape;2972;p46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3" name="Google Shape;2973;p461"/>
          <p:cNvSpPr txBox="1"/>
          <p:nvPr>
            <p:ph idx="1" type="body"/>
          </p:nvPr>
        </p:nvSpPr>
        <p:spPr>
          <a:xfrm rot="5400000">
            <a:off x="1798638" y="-688975"/>
            <a:ext cx="5556250" cy="891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74" name="Google Shape;2974;p46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5" name="Google Shape;2975;p46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6" name="Google Shape;2976;p46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977" name="Shape 2977"/>
        <p:cNvGrpSpPr/>
        <p:nvPr/>
      </p:nvGrpSpPr>
      <p:grpSpPr>
        <a:xfrm>
          <a:off x="0" y="0"/>
          <a:ext cx="0" cy="0"/>
          <a:chOff x="0" y="0"/>
          <a:chExt cx="0" cy="0"/>
        </a:xfrm>
      </p:grpSpPr>
      <p:sp>
        <p:nvSpPr>
          <p:cNvPr id="2978" name="Google Shape;2978;p462"/>
          <p:cNvSpPr txBox="1"/>
          <p:nvPr>
            <p:ph type="title"/>
          </p:nvPr>
        </p:nvSpPr>
        <p:spPr>
          <a:xfrm rot="5400000">
            <a:off x="4645026" y="2157413"/>
            <a:ext cx="6550025" cy="22288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9" name="Google Shape;2979;p462"/>
          <p:cNvSpPr txBox="1"/>
          <p:nvPr>
            <p:ph idx="1" type="body"/>
          </p:nvPr>
        </p:nvSpPr>
        <p:spPr>
          <a:xfrm rot="5400000">
            <a:off x="111125" y="4763"/>
            <a:ext cx="6550025" cy="65341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80" name="Google Shape;2980;p46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1" name="Google Shape;2981;p46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2" name="Google Shape;2982;p46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996" name="Shape 2996"/>
        <p:cNvGrpSpPr/>
        <p:nvPr/>
      </p:nvGrpSpPr>
      <p:grpSpPr>
        <a:xfrm>
          <a:off x="0" y="0"/>
          <a:ext cx="0" cy="0"/>
          <a:chOff x="0" y="0"/>
          <a:chExt cx="0" cy="0"/>
        </a:xfrm>
      </p:grpSpPr>
      <p:sp>
        <p:nvSpPr>
          <p:cNvPr id="2997" name="Google Shape;2997;p46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98" name="Google Shape;2998;p464"/>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99" name="Google Shape;2999;p46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0" name="Google Shape;3000;p46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1" name="Google Shape;3001;p46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002" name="Shape 3002"/>
        <p:cNvGrpSpPr/>
        <p:nvPr/>
      </p:nvGrpSpPr>
      <p:grpSpPr>
        <a:xfrm>
          <a:off x="0" y="0"/>
          <a:ext cx="0" cy="0"/>
          <a:chOff x="0" y="0"/>
          <a:chExt cx="0" cy="0"/>
        </a:xfrm>
      </p:grpSpPr>
      <p:sp>
        <p:nvSpPr>
          <p:cNvPr id="3003" name="Google Shape;3003;p46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4" name="Google Shape;3004;p46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None/>
              <a:defRPr sz="2400"/>
            </a:lvl1pPr>
            <a:lvl2pPr lvl="1" algn="ctr">
              <a:spcBef>
                <a:spcPts val="400"/>
              </a:spcBef>
              <a:spcAft>
                <a:spcPts val="0"/>
              </a:spcAft>
              <a:buSzPts val="2000"/>
              <a:buNone/>
              <a:defRPr sz="2000"/>
            </a:lvl2pPr>
            <a:lvl3pPr lvl="2" algn="ctr">
              <a:spcBef>
                <a:spcPts val="360"/>
              </a:spcBef>
              <a:spcAft>
                <a:spcPts val="0"/>
              </a:spcAft>
              <a:buSzPts val="1800"/>
              <a:buNone/>
              <a:defRPr sz="1800"/>
            </a:lvl3pPr>
            <a:lvl4pPr lvl="3" algn="ctr">
              <a:spcBef>
                <a:spcPts val="320"/>
              </a:spcBef>
              <a:spcAft>
                <a:spcPts val="0"/>
              </a:spcAft>
              <a:buSzPts val="1600"/>
              <a:buNone/>
              <a:defRPr sz="1600"/>
            </a:lvl4pPr>
            <a:lvl5pPr lvl="4" algn="ctr">
              <a:spcBef>
                <a:spcPts val="32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005" name="Google Shape;3005;p46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6" name="Google Shape;3006;p46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7" name="Google Shape;3007;p46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008" name="Shape 3008"/>
        <p:cNvGrpSpPr/>
        <p:nvPr/>
      </p:nvGrpSpPr>
      <p:grpSpPr>
        <a:xfrm>
          <a:off x="0" y="0"/>
          <a:ext cx="0" cy="0"/>
          <a:chOff x="0" y="0"/>
          <a:chExt cx="0" cy="0"/>
        </a:xfrm>
      </p:grpSpPr>
      <p:sp>
        <p:nvSpPr>
          <p:cNvPr id="3009" name="Google Shape;3009;p46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0" name="Google Shape;3010;p46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011" name="Google Shape;3011;p46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2" name="Google Shape;3012;p46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3" name="Google Shape;3013;p46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014" name="Shape 3014"/>
        <p:cNvGrpSpPr/>
        <p:nvPr/>
      </p:nvGrpSpPr>
      <p:grpSpPr>
        <a:xfrm>
          <a:off x="0" y="0"/>
          <a:ext cx="0" cy="0"/>
          <a:chOff x="0" y="0"/>
          <a:chExt cx="0" cy="0"/>
        </a:xfrm>
      </p:grpSpPr>
      <p:sp>
        <p:nvSpPr>
          <p:cNvPr id="3015" name="Google Shape;3015;p467"/>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6" name="Google Shape;3016;p467"/>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7" name="Google Shape;3017;p467"/>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8" name="Google Shape;3018;p46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9" name="Google Shape;3019;p46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0" name="Google Shape;3020;p46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21" name="Shape 3021"/>
        <p:cNvGrpSpPr/>
        <p:nvPr/>
      </p:nvGrpSpPr>
      <p:grpSpPr>
        <a:xfrm>
          <a:off x="0" y="0"/>
          <a:ext cx="0" cy="0"/>
          <a:chOff x="0" y="0"/>
          <a:chExt cx="0" cy="0"/>
        </a:xfrm>
      </p:grpSpPr>
      <p:sp>
        <p:nvSpPr>
          <p:cNvPr id="3022" name="Google Shape;3022;p46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3" name="Google Shape;3023;p46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4" name="Google Shape;3024;p46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5" name="Google Shape;3025;p46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6" name="Google Shape;3026;p46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7" name="Google Shape;3027;p46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8" name="Google Shape;3028;p46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9" name="Google Shape;3029;p46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4" name="Shape 474"/>
        <p:cNvGrpSpPr/>
        <p:nvPr/>
      </p:nvGrpSpPr>
      <p:grpSpPr>
        <a:xfrm>
          <a:off x="0" y="0"/>
          <a:ext cx="0" cy="0"/>
          <a:chOff x="0" y="0"/>
          <a:chExt cx="0" cy="0"/>
        </a:xfrm>
      </p:grpSpPr>
      <p:sp>
        <p:nvSpPr>
          <p:cNvPr id="475" name="Google Shape;475;p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6" name="Google Shape;476;p4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dk1"/>
              </a:buClr>
              <a:buSzPts val="2800"/>
              <a:buFont typeface="Comic Sans MS"/>
              <a:buChar char="–"/>
              <a:defRPr sz="2800"/>
            </a:lvl2pPr>
            <a:lvl3pPr indent="-381000" lvl="2" marL="1371600" algn="l">
              <a:spcBef>
                <a:spcPts val="480"/>
              </a:spcBef>
              <a:spcAft>
                <a:spcPts val="0"/>
              </a:spcAft>
              <a:buClr>
                <a:schemeClr val="dk1"/>
              </a:buClr>
              <a:buSzPts val="2400"/>
              <a:buFont typeface="Comic Sans MS"/>
              <a:buChar char="•"/>
              <a:defRPr sz="2400"/>
            </a:lvl3pPr>
            <a:lvl4pPr indent="-355600" lvl="3" marL="1828800" algn="l">
              <a:spcBef>
                <a:spcPts val="400"/>
              </a:spcBef>
              <a:spcAft>
                <a:spcPts val="0"/>
              </a:spcAft>
              <a:buClr>
                <a:schemeClr val="dk1"/>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7" name="Google Shape;477;p4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78" name="Google Shape;478;p47"/>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 name="Google Shape;479;p47"/>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 name="Google Shape;480;p47"/>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030" name="Shape 3030"/>
        <p:cNvGrpSpPr/>
        <p:nvPr/>
      </p:nvGrpSpPr>
      <p:grpSpPr>
        <a:xfrm>
          <a:off x="0" y="0"/>
          <a:ext cx="0" cy="0"/>
          <a:chOff x="0" y="0"/>
          <a:chExt cx="0" cy="0"/>
        </a:xfrm>
      </p:grpSpPr>
      <p:sp>
        <p:nvSpPr>
          <p:cNvPr id="3031" name="Google Shape;3031;p46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2" name="Google Shape;3032;p46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3" name="Google Shape;3033;p46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4" name="Google Shape;3034;p46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035" name="Shape 3035"/>
        <p:cNvGrpSpPr/>
        <p:nvPr/>
      </p:nvGrpSpPr>
      <p:grpSpPr>
        <a:xfrm>
          <a:off x="0" y="0"/>
          <a:ext cx="0" cy="0"/>
          <a:chOff x="0" y="0"/>
          <a:chExt cx="0" cy="0"/>
        </a:xfrm>
      </p:grpSpPr>
      <p:sp>
        <p:nvSpPr>
          <p:cNvPr id="3036" name="Google Shape;3036;p47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7" name="Google Shape;3037;p47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8" name="Google Shape;3038;p47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039" name="Shape 3039"/>
        <p:cNvGrpSpPr/>
        <p:nvPr/>
      </p:nvGrpSpPr>
      <p:grpSpPr>
        <a:xfrm>
          <a:off x="0" y="0"/>
          <a:ext cx="0" cy="0"/>
          <a:chOff x="0" y="0"/>
          <a:chExt cx="0" cy="0"/>
        </a:xfrm>
      </p:grpSpPr>
      <p:sp>
        <p:nvSpPr>
          <p:cNvPr id="3040" name="Google Shape;3040;p4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1" name="Google Shape;3041;p4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042" name="Google Shape;3042;p4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43" name="Google Shape;3043;p47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4" name="Google Shape;3044;p47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5" name="Google Shape;3045;p47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046" name="Shape 3046"/>
        <p:cNvGrpSpPr/>
        <p:nvPr/>
      </p:nvGrpSpPr>
      <p:grpSpPr>
        <a:xfrm>
          <a:off x="0" y="0"/>
          <a:ext cx="0" cy="0"/>
          <a:chOff x="0" y="0"/>
          <a:chExt cx="0" cy="0"/>
        </a:xfrm>
      </p:grpSpPr>
      <p:sp>
        <p:nvSpPr>
          <p:cNvPr id="3047" name="Google Shape;3047;p4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8" name="Google Shape;3048;p472"/>
          <p:cNvSpPr/>
          <p:nvPr>
            <p:ph idx="2" type="pic"/>
          </p:nvPr>
        </p:nvSpPr>
        <p:spPr>
          <a:xfrm>
            <a:off x="3887788" y="987425"/>
            <a:ext cx="4629150" cy="4873625"/>
          </a:xfrm>
          <a:prstGeom prst="rect">
            <a:avLst/>
          </a:prstGeom>
          <a:noFill/>
          <a:ln>
            <a:noFill/>
          </a:ln>
        </p:spPr>
      </p:sp>
      <p:sp>
        <p:nvSpPr>
          <p:cNvPr id="3049" name="Google Shape;3049;p4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50" name="Google Shape;3050;p47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1" name="Google Shape;3051;p47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2" name="Google Shape;3052;p47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053" name="Shape 3053"/>
        <p:cNvGrpSpPr/>
        <p:nvPr/>
      </p:nvGrpSpPr>
      <p:grpSpPr>
        <a:xfrm>
          <a:off x="0" y="0"/>
          <a:ext cx="0" cy="0"/>
          <a:chOff x="0" y="0"/>
          <a:chExt cx="0" cy="0"/>
        </a:xfrm>
      </p:grpSpPr>
      <p:sp>
        <p:nvSpPr>
          <p:cNvPr id="3054" name="Google Shape;3054;p47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5" name="Google Shape;3055;p473"/>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56" name="Google Shape;3056;p47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7" name="Google Shape;3057;p47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8" name="Google Shape;3058;p47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059" name="Shape 3059"/>
        <p:cNvGrpSpPr/>
        <p:nvPr/>
      </p:nvGrpSpPr>
      <p:grpSpPr>
        <a:xfrm>
          <a:off x="0" y="0"/>
          <a:ext cx="0" cy="0"/>
          <a:chOff x="0" y="0"/>
          <a:chExt cx="0" cy="0"/>
        </a:xfrm>
      </p:grpSpPr>
      <p:sp>
        <p:nvSpPr>
          <p:cNvPr id="3060" name="Google Shape;3060;p474"/>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1" name="Google Shape;3061;p474"/>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62" name="Google Shape;3062;p47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3" name="Google Shape;3063;p47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4" name="Google Shape;3064;p47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075" name="Shape 3075"/>
        <p:cNvGrpSpPr/>
        <p:nvPr/>
      </p:nvGrpSpPr>
      <p:grpSpPr>
        <a:xfrm>
          <a:off x="0" y="0"/>
          <a:ext cx="0" cy="0"/>
          <a:chOff x="0" y="0"/>
          <a:chExt cx="0" cy="0"/>
        </a:xfrm>
      </p:grpSpPr>
      <p:sp>
        <p:nvSpPr>
          <p:cNvPr id="3076" name="Google Shape;3076;p476"/>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7" name="Google Shape;3077;p476"/>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078" name="Google Shape;3078;p47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9" name="Google Shape;3079;p47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0" name="Google Shape;3080;p47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81" name="Shape 3081"/>
        <p:cNvGrpSpPr/>
        <p:nvPr/>
      </p:nvGrpSpPr>
      <p:grpSpPr>
        <a:xfrm>
          <a:off x="0" y="0"/>
          <a:ext cx="0" cy="0"/>
          <a:chOff x="0" y="0"/>
          <a:chExt cx="0" cy="0"/>
        </a:xfrm>
      </p:grpSpPr>
      <p:sp>
        <p:nvSpPr>
          <p:cNvPr id="3082" name="Google Shape;3082;p477"/>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3" name="Google Shape;3083;p477"/>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4" name="Google Shape;3084;p477"/>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085" name="Shape 3085"/>
        <p:cNvGrpSpPr/>
        <p:nvPr/>
      </p:nvGrpSpPr>
      <p:grpSpPr>
        <a:xfrm>
          <a:off x="0" y="0"/>
          <a:ext cx="0" cy="0"/>
          <a:chOff x="0" y="0"/>
          <a:chExt cx="0" cy="0"/>
        </a:xfrm>
      </p:grpSpPr>
      <p:sp>
        <p:nvSpPr>
          <p:cNvPr id="3086" name="Google Shape;3086;p478"/>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7" name="Google Shape;3087;p478"/>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0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SzPts val="1400"/>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3088" name="Google Shape;3088;p478"/>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9" name="Google Shape;3089;p478"/>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0" name="Google Shape;3090;p478"/>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091" name="Shape 3091"/>
        <p:cNvGrpSpPr/>
        <p:nvPr/>
      </p:nvGrpSpPr>
      <p:grpSpPr>
        <a:xfrm>
          <a:off x="0" y="0"/>
          <a:ext cx="0" cy="0"/>
          <a:chOff x="0" y="0"/>
          <a:chExt cx="0" cy="0"/>
        </a:xfrm>
      </p:grpSpPr>
      <p:sp>
        <p:nvSpPr>
          <p:cNvPr id="3092" name="Google Shape;3092;p47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3" name="Google Shape;3093;p479"/>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4" name="Google Shape;3094;p479"/>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5" name="Google Shape;3095;p479"/>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6" name="Google Shape;3096;p479"/>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7" name="Google Shape;3097;p479"/>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1" name="Shape 481"/>
        <p:cNvGrpSpPr/>
        <p:nvPr/>
      </p:nvGrpSpPr>
      <p:grpSpPr>
        <a:xfrm>
          <a:off x="0" y="0"/>
          <a:ext cx="0" cy="0"/>
          <a:chOff x="0" y="0"/>
          <a:chExt cx="0" cy="0"/>
        </a:xfrm>
      </p:grpSpPr>
      <p:sp>
        <p:nvSpPr>
          <p:cNvPr id="482" name="Google Shape;482;p4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 name="Google Shape;483;p48"/>
          <p:cNvSpPr/>
          <p:nvPr>
            <p:ph idx="2" type="pic"/>
          </p:nvPr>
        </p:nvSpPr>
        <p:spPr>
          <a:xfrm>
            <a:off x="3887788" y="987425"/>
            <a:ext cx="4629150" cy="4873625"/>
          </a:xfrm>
          <a:prstGeom prst="rect">
            <a:avLst/>
          </a:prstGeom>
          <a:noFill/>
          <a:ln>
            <a:noFill/>
          </a:ln>
        </p:spPr>
      </p:sp>
      <p:sp>
        <p:nvSpPr>
          <p:cNvPr id="484" name="Google Shape;484;p4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5" name="Google Shape;485;p48"/>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 name="Google Shape;486;p48"/>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 name="Google Shape;487;p48"/>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098" name="Shape 3098"/>
        <p:cNvGrpSpPr/>
        <p:nvPr/>
      </p:nvGrpSpPr>
      <p:grpSpPr>
        <a:xfrm>
          <a:off x="0" y="0"/>
          <a:ext cx="0" cy="0"/>
          <a:chOff x="0" y="0"/>
          <a:chExt cx="0" cy="0"/>
        </a:xfrm>
      </p:grpSpPr>
      <p:sp>
        <p:nvSpPr>
          <p:cNvPr id="3099" name="Google Shape;3099;p480"/>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0" name="Google Shape;3100;p480"/>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1" name="Google Shape;3101;p480"/>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2" name="Google Shape;3102;p480"/>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3" name="Google Shape;3103;p480"/>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4" name="Google Shape;3104;p480"/>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5" name="Google Shape;3105;p480"/>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6" name="Google Shape;3106;p480"/>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07" name="Shape 3107"/>
        <p:cNvGrpSpPr/>
        <p:nvPr/>
      </p:nvGrpSpPr>
      <p:grpSpPr>
        <a:xfrm>
          <a:off x="0" y="0"/>
          <a:ext cx="0" cy="0"/>
          <a:chOff x="0" y="0"/>
          <a:chExt cx="0" cy="0"/>
        </a:xfrm>
      </p:grpSpPr>
      <p:sp>
        <p:nvSpPr>
          <p:cNvPr id="3108" name="Google Shape;3108;p481"/>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9" name="Google Shape;3109;p481"/>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0" name="Google Shape;3110;p481"/>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1" name="Google Shape;3111;p481"/>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112" name="Shape 3112"/>
        <p:cNvGrpSpPr/>
        <p:nvPr/>
      </p:nvGrpSpPr>
      <p:grpSpPr>
        <a:xfrm>
          <a:off x="0" y="0"/>
          <a:ext cx="0" cy="0"/>
          <a:chOff x="0" y="0"/>
          <a:chExt cx="0" cy="0"/>
        </a:xfrm>
      </p:grpSpPr>
      <p:sp>
        <p:nvSpPr>
          <p:cNvPr id="3113" name="Google Shape;3113;p48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4" name="Google Shape;3114;p48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3115" name="Google Shape;3115;p48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16" name="Google Shape;3116;p482"/>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7" name="Google Shape;3117;p482"/>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8" name="Google Shape;3118;p482"/>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119" name="Shape 3119"/>
        <p:cNvGrpSpPr/>
        <p:nvPr/>
      </p:nvGrpSpPr>
      <p:grpSpPr>
        <a:xfrm>
          <a:off x="0" y="0"/>
          <a:ext cx="0" cy="0"/>
          <a:chOff x="0" y="0"/>
          <a:chExt cx="0" cy="0"/>
        </a:xfrm>
      </p:grpSpPr>
      <p:sp>
        <p:nvSpPr>
          <p:cNvPr id="3120" name="Google Shape;3120;p48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1" name="Google Shape;3121;p483"/>
          <p:cNvSpPr/>
          <p:nvPr>
            <p:ph idx="2" type="pic"/>
          </p:nvPr>
        </p:nvSpPr>
        <p:spPr>
          <a:xfrm>
            <a:off x="1792288" y="612775"/>
            <a:ext cx="5486400" cy="4114800"/>
          </a:xfrm>
          <a:prstGeom prst="rect">
            <a:avLst/>
          </a:prstGeom>
          <a:noFill/>
          <a:ln>
            <a:noFill/>
          </a:ln>
        </p:spPr>
      </p:sp>
      <p:sp>
        <p:nvSpPr>
          <p:cNvPr id="3122" name="Google Shape;3122;p48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23" name="Google Shape;3123;p483"/>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4" name="Google Shape;3124;p483"/>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5" name="Google Shape;3125;p483"/>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126" name="Shape 3126"/>
        <p:cNvGrpSpPr/>
        <p:nvPr/>
      </p:nvGrpSpPr>
      <p:grpSpPr>
        <a:xfrm>
          <a:off x="0" y="0"/>
          <a:ext cx="0" cy="0"/>
          <a:chOff x="0" y="0"/>
          <a:chExt cx="0" cy="0"/>
        </a:xfrm>
      </p:grpSpPr>
      <p:sp>
        <p:nvSpPr>
          <p:cNvPr id="3127" name="Google Shape;3127;p48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8" name="Google Shape;3128;p484"/>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29" name="Google Shape;3129;p484"/>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0" name="Google Shape;3130;p484"/>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1" name="Google Shape;3131;p484"/>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132" name="Shape 3132"/>
        <p:cNvGrpSpPr/>
        <p:nvPr/>
      </p:nvGrpSpPr>
      <p:grpSpPr>
        <a:xfrm>
          <a:off x="0" y="0"/>
          <a:ext cx="0" cy="0"/>
          <a:chOff x="0" y="0"/>
          <a:chExt cx="0" cy="0"/>
        </a:xfrm>
      </p:grpSpPr>
      <p:sp>
        <p:nvSpPr>
          <p:cNvPr id="3133" name="Google Shape;3133;p485"/>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4" name="Google Shape;3134;p485"/>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35" name="Google Shape;3135;p48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6" name="Google Shape;3136;p48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7" name="Google Shape;3137;p48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3138" name="Shape 3138"/>
        <p:cNvGrpSpPr/>
        <p:nvPr/>
      </p:nvGrpSpPr>
      <p:grpSpPr>
        <a:xfrm>
          <a:off x="0" y="0"/>
          <a:ext cx="0" cy="0"/>
          <a:chOff x="0" y="0"/>
          <a:chExt cx="0" cy="0"/>
        </a:xfrm>
      </p:grpSpPr>
      <p:sp>
        <p:nvSpPr>
          <p:cNvPr id="3139" name="Google Shape;3139;p486"/>
          <p:cNvSpPr txBox="1"/>
          <p:nvPr>
            <p:ph idx="1" type="body"/>
          </p:nvPr>
        </p:nvSpPr>
        <p:spPr>
          <a:xfrm>
            <a:off x="457200" y="533400"/>
            <a:ext cx="8534400" cy="5867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40" name="Google Shape;3140;p48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1" name="Google Shape;3141;p48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2" name="Google Shape;3142;p48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3147" name="Shape 3147"/>
        <p:cNvGrpSpPr/>
        <p:nvPr/>
      </p:nvGrpSpPr>
      <p:grpSpPr>
        <a:xfrm>
          <a:off x="0" y="0"/>
          <a:ext cx="0" cy="0"/>
          <a:chOff x="0" y="0"/>
          <a:chExt cx="0" cy="0"/>
        </a:xfrm>
      </p:grpSpPr>
      <p:sp>
        <p:nvSpPr>
          <p:cNvPr id="3148" name="Google Shape;3148;p488"/>
          <p:cNvSpPr txBox="1"/>
          <p:nvPr>
            <p:ph idx="1" type="body"/>
          </p:nvPr>
        </p:nvSpPr>
        <p:spPr>
          <a:xfrm>
            <a:off x="671040" y="568860"/>
            <a:ext cx="7806240" cy="56569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149" name="Shape 3149"/>
        <p:cNvGrpSpPr/>
        <p:nvPr/>
      </p:nvGrpSpPr>
      <p:grpSpPr>
        <a:xfrm>
          <a:off x="0" y="0"/>
          <a:ext cx="0" cy="0"/>
          <a:chOff x="0" y="0"/>
          <a:chExt cx="0" cy="0"/>
        </a:xfrm>
      </p:grpSpPr>
      <p:sp>
        <p:nvSpPr>
          <p:cNvPr id="3150" name="Google Shape;3150;p489"/>
          <p:cNvSpPr txBox="1"/>
          <p:nvPr>
            <p:ph type="ctrTitle"/>
          </p:nvPr>
        </p:nvSpPr>
        <p:spPr>
          <a:xfrm>
            <a:off x="1143360" y="1121879"/>
            <a:ext cx="6857280" cy="2387771"/>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1" name="Google Shape;3151;p489"/>
          <p:cNvSpPr txBox="1"/>
          <p:nvPr>
            <p:ph idx="1" type="subTitle"/>
          </p:nvPr>
        </p:nvSpPr>
        <p:spPr>
          <a:xfrm>
            <a:off x="1143360" y="3601819"/>
            <a:ext cx="6857280" cy="1656174"/>
          </a:xfrm>
          <a:prstGeom prst="rect">
            <a:avLst/>
          </a:prstGeom>
          <a:noFill/>
          <a:ln>
            <a:noFill/>
          </a:ln>
        </p:spPr>
        <p:txBody>
          <a:bodyPr anchorCtr="0" anchor="t" bIns="0" lIns="0" spcFirstLastPara="1" rIns="0" wrap="square" tIns="0">
            <a:noAutofit/>
          </a:bodyPr>
          <a:lstStyle>
            <a:lvl1pPr lvl="0" algn="ctr">
              <a:lnSpc>
                <a:spcPct val="93000"/>
              </a:lnSpc>
              <a:spcBef>
                <a:spcPts val="0"/>
              </a:spcBef>
              <a:spcAft>
                <a:spcPts val="0"/>
              </a:spcAft>
              <a:buSzPts val="980"/>
              <a:buNone/>
              <a:defRPr sz="2177"/>
            </a:lvl1pPr>
            <a:lvl2pPr lvl="1" algn="ctr">
              <a:lnSpc>
                <a:spcPct val="93000"/>
              </a:lnSpc>
              <a:spcBef>
                <a:spcPts val="1293"/>
              </a:spcBef>
              <a:spcAft>
                <a:spcPts val="0"/>
              </a:spcAft>
              <a:buSzPts val="1361"/>
              <a:buNone/>
              <a:defRPr sz="1814"/>
            </a:lvl2pPr>
            <a:lvl3pPr lvl="2" algn="ctr">
              <a:lnSpc>
                <a:spcPct val="93000"/>
              </a:lnSpc>
              <a:spcBef>
                <a:spcPts val="1032"/>
              </a:spcBef>
              <a:spcAft>
                <a:spcPts val="0"/>
              </a:spcAft>
              <a:buSzPts val="735"/>
              <a:buNone/>
              <a:defRPr sz="1633"/>
            </a:lvl3pPr>
            <a:lvl4pPr lvl="3" algn="ctr">
              <a:lnSpc>
                <a:spcPct val="93000"/>
              </a:lnSpc>
              <a:spcBef>
                <a:spcPts val="771"/>
              </a:spcBef>
              <a:spcAft>
                <a:spcPts val="0"/>
              </a:spcAft>
              <a:buSzPts val="1088"/>
              <a:buNone/>
              <a:defRPr sz="1451"/>
            </a:lvl4pPr>
            <a:lvl5pPr lvl="4" algn="ctr">
              <a:lnSpc>
                <a:spcPct val="93000"/>
              </a:lnSpc>
              <a:spcBef>
                <a:spcPts val="522"/>
              </a:spcBef>
              <a:spcAft>
                <a:spcPts val="0"/>
              </a:spcAft>
              <a:buSzPts val="653"/>
              <a:buNone/>
              <a:defRPr sz="1451"/>
            </a:lvl5pPr>
            <a:lvl6pPr lvl="5" algn="ctr">
              <a:lnSpc>
                <a:spcPct val="90000"/>
              </a:lnSpc>
              <a:spcBef>
                <a:spcPts val="454"/>
              </a:spcBef>
              <a:spcAft>
                <a:spcPts val="0"/>
              </a:spcAft>
              <a:buClr>
                <a:schemeClr val="dk1"/>
              </a:buClr>
              <a:buSzPts val="1451"/>
              <a:buNone/>
              <a:defRPr sz="1451"/>
            </a:lvl6pPr>
            <a:lvl7pPr lvl="6" algn="ctr">
              <a:lnSpc>
                <a:spcPct val="90000"/>
              </a:lnSpc>
              <a:spcBef>
                <a:spcPts val="454"/>
              </a:spcBef>
              <a:spcAft>
                <a:spcPts val="0"/>
              </a:spcAft>
              <a:buClr>
                <a:schemeClr val="dk1"/>
              </a:buClr>
              <a:buSzPts val="1451"/>
              <a:buNone/>
              <a:defRPr sz="1451"/>
            </a:lvl7pPr>
            <a:lvl8pPr lvl="7" algn="ctr">
              <a:lnSpc>
                <a:spcPct val="90000"/>
              </a:lnSpc>
              <a:spcBef>
                <a:spcPts val="454"/>
              </a:spcBef>
              <a:spcAft>
                <a:spcPts val="0"/>
              </a:spcAft>
              <a:buClr>
                <a:schemeClr val="dk1"/>
              </a:buClr>
              <a:buSzPts val="1451"/>
              <a:buNone/>
              <a:defRPr sz="1451"/>
            </a:lvl8pPr>
            <a:lvl9pPr lvl="8" algn="ctr">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52" name="Shape 3152"/>
        <p:cNvGrpSpPr/>
        <p:nvPr/>
      </p:nvGrpSpPr>
      <p:grpSpPr>
        <a:xfrm>
          <a:off x="0" y="0"/>
          <a:ext cx="0" cy="0"/>
          <a:chOff x="0" y="0"/>
          <a:chExt cx="0" cy="0"/>
        </a:xfrm>
      </p:grpSpPr>
      <p:sp>
        <p:nvSpPr>
          <p:cNvPr id="3153" name="Google Shape;3153;p490"/>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4" name="Google Shape;3154;p490"/>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8" name="Shape 488"/>
        <p:cNvGrpSpPr/>
        <p:nvPr/>
      </p:nvGrpSpPr>
      <p:grpSpPr>
        <a:xfrm>
          <a:off x="0" y="0"/>
          <a:ext cx="0" cy="0"/>
          <a:chOff x="0" y="0"/>
          <a:chExt cx="0" cy="0"/>
        </a:xfrm>
      </p:grpSpPr>
      <p:sp>
        <p:nvSpPr>
          <p:cNvPr id="489" name="Google Shape;489;p4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 name="Google Shape;490;p49"/>
          <p:cNvSpPr txBox="1"/>
          <p:nvPr>
            <p:ph idx="1" type="body"/>
          </p:nvPr>
        </p:nvSpPr>
        <p:spPr>
          <a:xfrm rot="5400000">
            <a:off x="2705100" y="-190500"/>
            <a:ext cx="3657600" cy="7696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 name="Google Shape;491;p4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 name="Google Shape;492;p4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 name="Google Shape;493;p4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155" name="Shape 3155"/>
        <p:cNvGrpSpPr/>
        <p:nvPr/>
      </p:nvGrpSpPr>
      <p:grpSpPr>
        <a:xfrm>
          <a:off x="0" y="0"/>
          <a:ext cx="0" cy="0"/>
          <a:chOff x="0" y="0"/>
          <a:chExt cx="0" cy="0"/>
        </a:xfrm>
      </p:grpSpPr>
      <p:sp>
        <p:nvSpPr>
          <p:cNvPr id="3156" name="Google Shape;3156;p491"/>
          <p:cNvSpPr txBox="1"/>
          <p:nvPr>
            <p:ph type="title"/>
          </p:nvPr>
        </p:nvSpPr>
        <p:spPr>
          <a:xfrm>
            <a:off x="623521" y="1709460"/>
            <a:ext cx="7886880" cy="2852939"/>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7" name="Google Shape;3157;p491"/>
          <p:cNvSpPr txBox="1"/>
          <p:nvPr>
            <p:ph idx="1" type="body"/>
          </p:nvPr>
        </p:nvSpPr>
        <p:spPr>
          <a:xfrm>
            <a:off x="623521" y="4589763"/>
            <a:ext cx="7886880" cy="1499197"/>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980"/>
              <a:buNone/>
              <a:defRPr sz="2177"/>
            </a:lvl1pPr>
            <a:lvl2pPr indent="-228600" lvl="1" marL="914400" algn="l">
              <a:lnSpc>
                <a:spcPct val="93000"/>
              </a:lnSpc>
              <a:spcBef>
                <a:spcPts val="1293"/>
              </a:spcBef>
              <a:spcAft>
                <a:spcPts val="0"/>
              </a:spcAft>
              <a:buSzPts val="1361"/>
              <a:buNone/>
              <a:defRPr sz="1814"/>
            </a:lvl2pPr>
            <a:lvl3pPr indent="-228600" lvl="2" marL="1371600" algn="l">
              <a:lnSpc>
                <a:spcPct val="93000"/>
              </a:lnSpc>
              <a:spcBef>
                <a:spcPts val="1032"/>
              </a:spcBef>
              <a:spcAft>
                <a:spcPts val="0"/>
              </a:spcAft>
              <a:buSzPts val="735"/>
              <a:buNone/>
              <a:defRPr sz="1633"/>
            </a:lvl3pPr>
            <a:lvl4pPr indent="-228600" lvl="3" marL="1828800" algn="l">
              <a:lnSpc>
                <a:spcPct val="93000"/>
              </a:lnSpc>
              <a:spcBef>
                <a:spcPts val="771"/>
              </a:spcBef>
              <a:spcAft>
                <a:spcPts val="0"/>
              </a:spcAft>
              <a:buSzPts val="1088"/>
              <a:buNone/>
              <a:defRPr sz="1451"/>
            </a:lvl4pPr>
            <a:lvl5pPr indent="-228600" lvl="4" marL="2286000" algn="l">
              <a:lnSpc>
                <a:spcPct val="93000"/>
              </a:lnSpc>
              <a:spcBef>
                <a:spcPts val="522"/>
              </a:spcBef>
              <a:spcAft>
                <a:spcPts val="0"/>
              </a:spcAft>
              <a:buSzPts val="653"/>
              <a:buNone/>
              <a:defRPr sz="1451"/>
            </a:lvl5pPr>
            <a:lvl6pPr indent="-228600" lvl="5" marL="2743200" algn="l">
              <a:lnSpc>
                <a:spcPct val="90000"/>
              </a:lnSpc>
              <a:spcBef>
                <a:spcPts val="454"/>
              </a:spcBef>
              <a:spcAft>
                <a:spcPts val="0"/>
              </a:spcAft>
              <a:buClr>
                <a:schemeClr val="dk1"/>
              </a:buClr>
              <a:buSzPts val="1451"/>
              <a:buNone/>
              <a:defRPr sz="1451"/>
            </a:lvl6pPr>
            <a:lvl7pPr indent="-228600" lvl="6" marL="3200400" algn="l">
              <a:lnSpc>
                <a:spcPct val="90000"/>
              </a:lnSpc>
              <a:spcBef>
                <a:spcPts val="454"/>
              </a:spcBef>
              <a:spcAft>
                <a:spcPts val="0"/>
              </a:spcAft>
              <a:buClr>
                <a:schemeClr val="dk1"/>
              </a:buClr>
              <a:buSzPts val="1451"/>
              <a:buNone/>
              <a:defRPr sz="1451"/>
            </a:lvl7pPr>
            <a:lvl8pPr indent="-228600" lvl="7" marL="3657600" algn="l">
              <a:lnSpc>
                <a:spcPct val="90000"/>
              </a:lnSpc>
              <a:spcBef>
                <a:spcPts val="454"/>
              </a:spcBef>
              <a:spcAft>
                <a:spcPts val="0"/>
              </a:spcAft>
              <a:buClr>
                <a:schemeClr val="dk1"/>
              </a:buClr>
              <a:buSzPts val="1451"/>
              <a:buNone/>
              <a:defRPr sz="1451"/>
            </a:lvl8pPr>
            <a:lvl9pPr indent="-228600" lvl="8" marL="4114800" algn="l">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158" name="Shape 3158"/>
        <p:cNvGrpSpPr/>
        <p:nvPr/>
      </p:nvGrpSpPr>
      <p:grpSpPr>
        <a:xfrm>
          <a:off x="0" y="0"/>
          <a:ext cx="0" cy="0"/>
          <a:chOff x="0" y="0"/>
          <a:chExt cx="0" cy="0"/>
        </a:xfrm>
      </p:grpSpPr>
      <p:sp>
        <p:nvSpPr>
          <p:cNvPr id="3159" name="Google Shape;3159;p492"/>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0" name="Google Shape;3160;p492"/>
          <p:cNvSpPr txBox="1"/>
          <p:nvPr>
            <p:ph idx="1" type="body"/>
          </p:nvPr>
        </p:nvSpPr>
        <p:spPr>
          <a:xfrm>
            <a:off x="671040" y="1906761"/>
            <a:ext cx="383328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1" name="Google Shape;3161;p492"/>
          <p:cNvSpPr txBox="1"/>
          <p:nvPr>
            <p:ph idx="2" type="body"/>
          </p:nvPr>
        </p:nvSpPr>
        <p:spPr>
          <a:xfrm>
            <a:off x="4642561" y="1906761"/>
            <a:ext cx="383472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162" name="Shape 3162"/>
        <p:cNvGrpSpPr/>
        <p:nvPr/>
      </p:nvGrpSpPr>
      <p:grpSpPr>
        <a:xfrm>
          <a:off x="0" y="0"/>
          <a:ext cx="0" cy="0"/>
          <a:chOff x="0" y="0"/>
          <a:chExt cx="0" cy="0"/>
        </a:xfrm>
      </p:grpSpPr>
      <p:sp>
        <p:nvSpPr>
          <p:cNvPr id="3163" name="Google Shape;3163;p493"/>
          <p:cNvSpPr txBox="1"/>
          <p:nvPr>
            <p:ph type="title"/>
          </p:nvPr>
        </p:nvSpPr>
        <p:spPr>
          <a:xfrm>
            <a:off x="629281" y="365798"/>
            <a:ext cx="7886880" cy="1324939"/>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4" name="Google Shape;3164;p493"/>
          <p:cNvSpPr txBox="1"/>
          <p:nvPr>
            <p:ph idx="1" type="body"/>
          </p:nvPr>
        </p:nvSpPr>
        <p:spPr>
          <a:xfrm>
            <a:off x="629280" y="1680657"/>
            <a:ext cx="386928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5" name="Google Shape;3165;p493"/>
          <p:cNvSpPr txBox="1"/>
          <p:nvPr>
            <p:ph idx="2" type="body"/>
          </p:nvPr>
        </p:nvSpPr>
        <p:spPr>
          <a:xfrm>
            <a:off x="629280" y="2504424"/>
            <a:ext cx="386928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6" name="Google Shape;3166;p493"/>
          <p:cNvSpPr txBox="1"/>
          <p:nvPr>
            <p:ph idx="3" type="body"/>
          </p:nvPr>
        </p:nvSpPr>
        <p:spPr>
          <a:xfrm>
            <a:off x="4629600" y="1680657"/>
            <a:ext cx="388656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7" name="Google Shape;3167;p493"/>
          <p:cNvSpPr txBox="1"/>
          <p:nvPr>
            <p:ph idx="4" type="body"/>
          </p:nvPr>
        </p:nvSpPr>
        <p:spPr>
          <a:xfrm>
            <a:off x="4629600" y="2504424"/>
            <a:ext cx="388656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68" name="Shape 3168"/>
        <p:cNvGrpSpPr/>
        <p:nvPr/>
      </p:nvGrpSpPr>
      <p:grpSpPr>
        <a:xfrm>
          <a:off x="0" y="0"/>
          <a:ext cx="0" cy="0"/>
          <a:chOff x="0" y="0"/>
          <a:chExt cx="0" cy="0"/>
        </a:xfrm>
      </p:grpSpPr>
      <p:sp>
        <p:nvSpPr>
          <p:cNvPr id="3169" name="Google Shape;3169;p494"/>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170" name="Shape 3170"/>
        <p:cNvGrpSpPr/>
        <p:nvPr/>
      </p:nvGrpSpPr>
      <p:grpSpPr>
        <a:xfrm>
          <a:off x="0" y="0"/>
          <a:ext cx="0" cy="0"/>
          <a:chOff x="0" y="0"/>
          <a:chExt cx="0" cy="0"/>
        </a:xfrm>
      </p:grpSpPr>
    </p:spTree>
  </p:cSld>
  <p:clrMapOvr>
    <a:masterClrMapping/>
  </p:clrMapOvr>
</p:sldLayout>
</file>

<file path=ppt/slideLayouts/slideLayout4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171" name="Shape 3171"/>
        <p:cNvGrpSpPr/>
        <p:nvPr/>
      </p:nvGrpSpPr>
      <p:grpSpPr>
        <a:xfrm>
          <a:off x="0" y="0"/>
          <a:ext cx="0" cy="0"/>
          <a:chOff x="0" y="0"/>
          <a:chExt cx="0" cy="0"/>
        </a:xfrm>
      </p:grpSpPr>
      <p:sp>
        <p:nvSpPr>
          <p:cNvPr id="3172" name="Google Shape;3172;p496"/>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3" name="Google Shape;3173;p496"/>
          <p:cNvSpPr txBox="1"/>
          <p:nvPr>
            <p:ph idx="1" type="body"/>
          </p:nvPr>
        </p:nvSpPr>
        <p:spPr>
          <a:xfrm>
            <a:off x="3888000" y="987944"/>
            <a:ext cx="4628160" cy="4873472"/>
          </a:xfrm>
          <a:prstGeom prst="rect">
            <a:avLst/>
          </a:prstGeom>
          <a:noFill/>
          <a:ln>
            <a:noFill/>
          </a:ln>
        </p:spPr>
        <p:txBody>
          <a:bodyPr anchorCtr="0" anchor="t" bIns="0" lIns="0" spcFirstLastPara="1" rIns="0" wrap="square" tIns="0">
            <a:noAutofit/>
          </a:bodyPr>
          <a:lstStyle>
            <a:lvl1pPr indent="-311553" lvl="0" marL="457200" algn="l">
              <a:lnSpc>
                <a:spcPct val="93000"/>
              </a:lnSpc>
              <a:spcBef>
                <a:spcPts val="0"/>
              </a:spcBef>
              <a:spcAft>
                <a:spcPts val="0"/>
              </a:spcAft>
              <a:buSzPts val="1306"/>
              <a:buChar char="●"/>
              <a:defRPr sz="2903"/>
            </a:lvl1pPr>
            <a:lvl2pPr indent="-349567" lvl="1" marL="914400" algn="l">
              <a:lnSpc>
                <a:spcPct val="93000"/>
              </a:lnSpc>
              <a:spcBef>
                <a:spcPts val="1293"/>
              </a:spcBef>
              <a:spcAft>
                <a:spcPts val="0"/>
              </a:spcAft>
              <a:buSzPts val="1905"/>
              <a:buChar char="–"/>
              <a:defRPr sz="2540"/>
            </a:lvl2pPr>
            <a:lvl3pPr indent="-290807" lvl="2" marL="1371600" algn="l">
              <a:lnSpc>
                <a:spcPct val="93000"/>
              </a:lnSpc>
              <a:spcBef>
                <a:spcPts val="1032"/>
              </a:spcBef>
              <a:spcAft>
                <a:spcPts val="0"/>
              </a:spcAft>
              <a:buSzPts val="980"/>
              <a:buChar char="●"/>
              <a:defRPr sz="2177"/>
            </a:lvl3pPr>
            <a:lvl4pPr indent="-314991" lvl="3" marL="1828800" algn="l">
              <a:lnSpc>
                <a:spcPct val="93000"/>
              </a:lnSpc>
              <a:spcBef>
                <a:spcPts val="771"/>
              </a:spcBef>
              <a:spcAft>
                <a:spcPts val="0"/>
              </a:spcAft>
              <a:buSzPts val="1361"/>
              <a:buChar char="–"/>
              <a:defRPr sz="1814"/>
            </a:lvl4pPr>
            <a:lvl5pPr indent="-280435" lvl="4" marL="2286000" algn="l">
              <a:lnSpc>
                <a:spcPct val="93000"/>
              </a:lnSpc>
              <a:spcBef>
                <a:spcPts val="522"/>
              </a:spcBef>
              <a:spcAft>
                <a:spcPts val="0"/>
              </a:spcAft>
              <a:buSzPts val="816"/>
              <a:buChar char="●"/>
              <a:defRPr sz="1814"/>
            </a:lvl5pPr>
            <a:lvl6pPr indent="-343789" lvl="5" marL="2743200" algn="l">
              <a:lnSpc>
                <a:spcPct val="90000"/>
              </a:lnSpc>
              <a:spcBef>
                <a:spcPts val="454"/>
              </a:spcBef>
              <a:spcAft>
                <a:spcPts val="0"/>
              </a:spcAft>
              <a:buClr>
                <a:schemeClr val="dk1"/>
              </a:buClr>
              <a:buSzPts val="1814"/>
              <a:buChar char="•"/>
              <a:defRPr sz="1814"/>
            </a:lvl6pPr>
            <a:lvl7pPr indent="-343789" lvl="6" marL="3200400" algn="l">
              <a:lnSpc>
                <a:spcPct val="90000"/>
              </a:lnSpc>
              <a:spcBef>
                <a:spcPts val="454"/>
              </a:spcBef>
              <a:spcAft>
                <a:spcPts val="0"/>
              </a:spcAft>
              <a:buClr>
                <a:schemeClr val="dk1"/>
              </a:buClr>
              <a:buSzPts val="1814"/>
              <a:buChar char="•"/>
              <a:defRPr sz="1814"/>
            </a:lvl7pPr>
            <a:lvl8pPr indent="-343789" lvl="7" marL="3657600" algn="l">
              <a:lnSpc>
                <a:spcPct val="90000"/>
              </a:lnSpc>
              <a:spcBef>
                <a:spcPts val="454"/>
              </a:spcBef>
              <a:spcAft>
                <a:spcPts val="0"/>
              </a:spcAft>
              <a:buClr>
                <a:schemeClr val="dk1"/>
              </a:buClr>
              <a:buSzPts val="1814"/>
              <a:buChar char="•"/>
              <a:defRPr sz="1814"/>
            </a:lvl8pPr>
            <a:lvl9pPr indent="-343789" lvl="8" marL="4114800" algn="l">
              <a:lnSpc>
                <a:spcPct val="90000"/>
              </a:lnSpc>
              <a:spcBef>
                <a:spcPts val="454"/>
              </a:spcBef>
              <a:spcAft>
                <a:spcPts val="0"/>
              </a:spcAft>
              <a:buClr>
                <a:schemeClr val="dk1"/>
              </a:buClr>
              <a:buSzPts val="1814"/>
              <a:buChar char="•"/>
              <a:defRPr sz="1814"/>
            </a:lvl9pPr>
          </a:lstStyle>
          <a:p/>
        </p:txBody>
      </p:sp>
      <p:sp>
        <p:nvSpPr>
          <p:cNvPr id="3174" name="Google Shape;3174;p496"/>
          <p:cNvSpPr txBox="1"/>
          <p:nvPr>
            <p:ph idx="2"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175" name="Shape 3175"/>
        <p:cNvGrpSpPr/>
        <p:nvPr/>
      </p:nvGrpSpPr>
      <p:grpSpPr>
        <a:xfrm>
          <a:off x="0" y="0"/>
          <a:ext cx="0" cy="0"/>
          <a:chOff x="0" y="0"/>
          <a:chExt cx="0" cy="0"/>
        </a:xfrm>
      </p:grpSpPr>
      <p:sp>
        <p:nvSpPr>
          <p:cNvPr id="3176" name="Google Shape;3176;p497"/>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7" name="Google Shape;3177;p497"/>
          <p:cNvSpPr/>
          <p:nvPr>
            <p:ph idx="2" type="pic"/>
          </p:nvPr>
        </p:nvSpPr>
        <p:spPr>
          <a:xfrm>
            <a:off x="3888000" y="987944"/>
            <a:ext cx="4628160" cy="4873472"/>
          </a:xfrm>
          <a:prstGeom prst="rect">
            <a:avLst/>
          </a:prstGeom>
          <a:noFill/>
          <a:ln>
            <a:noFill/>
          </a:ln>
        </p:spPr>
      </p:sp>
      <p:sp>
        <p:nvSpPr>
          <p:cNvPr id="3178" name="Google Shape;3178;p497"/>
          <p:cNvSpPr txBox="1"/>
          <p:nvPr>
            <p:ph idx="1"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179" name="Shape 3179"/>
        <p:cNvGrpSpPr/>
        <p:nvPr/>
      </p:nvGrpSpPr>
      <p:grpSpPr>
        <a:xfrm>
          <a:off x="0" y="0"/>
          <a:ext cx="0" cy="0"/>
          <a:chOff x="0" y="0"/>
          <a:chExt cx="0" cy="0"/>
        </a:xfrm>
      </p:grpSpPr>
      <p:sp>
        <p:nvSpPr>
          <p:cNvPr id="3180" name="Google Shape;3180;p498"/>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1" name="Google Shape;3181;p498"/>
          <p:cNvSpPr txBox="1"/>
          <p:nvPr>
            <p:ph idx="1" type="body"/>
          </p:nvPr>
        </p:nvSpPr>
        <p:spPr>
          <a:xfrm rot="5400000">
            <a:off x="2414653" y="163148"/>
            <a:ext cx="4319014" cy="780624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182" name="Shape 3182"/>
        <p:cNvGrpSpPr/>
        <p:nvPr/>
      </p:nvGrpSpPr>
      <p:grpSpPr>
        <a:xfrm>
          <a:off x="0" y="0"/>
          <a:ext cx="0" cy="0"/>
          <a:chOff x="0" y="0"/>
          <a:chExt cx="0" cy="0"/>
        </a:xfrm>
      </p:grpSpPr>
      <p:sp>
        <p:nvSpPr>
          <p:cNvPr id="3183" name="Google Shape;3183;p499"/>
          <p:cNvSpPr txBox="1"/>
          <p:nvPr>
            <p:ph type="title"/>
          </p:nvPr>
        </p:nvSpPr>
        <p:spPr>
          <a:xfrm rot="5400000">
            <a:off x="4673224" y="2421717"/>
            <a:ext cx="5656914" cy="195120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4" name="Google Shape;3184;p499"/>
          <p:cNvSpPr txBox="1"/>
          <p:nvPr>
            <p:ph idx="1" type="body"/>
          </p:nvPr>
        </p:nvSpPr>
        <p:spPr>
          <a:xfrm rot="5400000">
            <a:off x="700983" y="538917"/>
            <a:ext cx="5656914" cy="571680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93" name="Shape 3193"/>
        <p:cNvGrpSpPr/>
        <p:nvPr/>
      </p:nvGrpSpPr>
      <p:grpSpPr>
        <a:xfrm>
          <a:off x="0" y="0"/>
          <a:ext cx="0" cy="0"/>
          <a:chOff x="0" y="0"/>
          <a:chExt cx="0" cy="0"/>
        </a:xfrm>
      </p:grpSpPr>
      <p:sp>
        <p:nvSpPr>
          <p:cNvPr id="3194" name="Google Shape;3194;p501"/>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5" name="Google Shape;3195;p501"/>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96" name="Google Shape;3196;p50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7" name="Google Shape;3197;p50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4" name="Shape 494"/>
        <p:cNvGrpSpPr/>
        <p:nvPr/>
      </p:nvGrpSpPr>
      <p:grpSpPr>
        <a:xfrm>
          <a:off x="0" y="0"/>
          <a:ext cx="0" cy="0"/>
          <a:chOff x="0" y="0"/>
          <a:chExt cx="0" cy="0"/>
        </a:xfrm>
      </p:grpSpPr>
      <p:sp>
        <p:nvSpPr>
          <p:cNvPr id="495" name="Google Shape;495;p50"/>
          <p:cNvSpPr txBox="1"/>
          <p:nvPr>
            <p:ph type="title"/>
          </p:nvPr>
        </p:nvSpPr>
        <p:spPr>
          <a:xfrm rot="5400000">
            <a:off x="4752975" y="1857375"/>
            <a:ext cx="5334000" cy="19240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 name="Google Shape;496;p50"/>
          <p:cNvSpPr txBox="1"/>
          <p:nvPr>
            <p:ph idx="1" type="body"/>
          </p:nvPr>
        </p:nvSpPr>
        <p:spPr>
          <a:xfrm rot="5400000">
            <a:off x="828675" y="9525"/>
            <a:ext cx="5334000" cy="5619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7" name="Google Shape;497;p5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 name="Google Shape;498;p5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 name="Google Shape;499;p5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198" name="Shape 3198"/>
        <p:cNvGrpSpPr/>
        <p:nvPr/>
      </p:nvGrpSpPr>
      <p:grpSpPr>
        <a:xfrm>
          <a:off x="0" y="0"/>
          <a:ext cx="0" cy="0"/>
          <a:chOff x="0" y="0"/>
          <a:chExt cx="0" cy="0"/>
        </a:xfrm>
      </p:grpSpPr>
      <p:sp>
        <p:nvSpPr>
          <p:cNvPr id="3199" name="Google Shape;3199;p502"/>
          <p:cNvSpPr txBox="1"/>
          <p:nvPr>
            <p:ph type="ctrTitle"/>
          </p:nvPr>
        </p:nvSpPr>
        <p:spPr>
          <a:xfrm>
            <a:off x="838200" y="243840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descr="Rectangle: Click to edit Master text styles&#10;Second level&#10;Third level&#10;Fourth level&#10;Fifth level" id="3200" name="Google Shape;3200;p502"/>
          <p:cNvSpPr txBox="1"/>
          <p:nvPr>
            <p:ph idx="1" type="subTitle"/>
          </p:nvPr>
        </p:nvSpPr>
        <p:spPr>
          <a:xfrm>
            <a:off x="1905000" y="4038600"/>
            <a:ext cx="6629400" cy="16764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520"/>
              <a:buFont typeface="Noto Sans Symbols"/>
              <a:buNone/>
              <a:defRPr/>
            </a:lvl1pPr>
            <a:lvl2pPr lvl="1" algn="l">
              <a:spcBef>
                <a:spcPts val="360"/>
              </a:spcBef>
              <a:spcAft>
                <a:spcPts val="0"/>
              </a:spcAft>
              <a:buSzPts val="1080"/>
              <a:buChar char="■"/>
              <a:defRPr/>
            </a:lvl2pPr>
            <a:lvl3pPr lvl="2" algn="l">
              <a:spcBef>
                <a:spcPts val="360"/>
              </a:spcBef>
              <a:spcAft>
                <a:spcPts val="0"/>
              </a:spcAft>
              <a:buSzPts val="1710"/>
              <a:buChar char="⬥"/>
              <a:defRPr/>
            </a:lvl3pPr>
            <a:lvl4pPr lvl="3" algn="l">
              <a:spcBef>
                <a:spcPts val="360"/>
              </a:spcBef>
              <a:spcAft>
                <a:spcPts val="0"/>
              </a:spcAft>
              <a:buSzPts val="117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3201" name="Google Shape;3201;p5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2" name="Google Shape;3202;p502"/>
          <p:cNvSpPr txBox="1"/>
          <p:nvPr>
            <p:ph idx="12" type="sldNum"/>
          </p:nvPr>
        </p:nvSpPr>
        <p:spPr>
          <a:xfrm>
            <a:off x="6553200" y="62484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203" name="Google Shape;3203;p502"/>
          <p:cNvSpPr/>
          <p:nvPr/>
        </p:nvSpPr>
        <p:spPr>
          <a:xfrm>
            <a:off x="0" y="0"/>
            <a:ext cx="9144000" cy="228600"/>
          </a:xfrm>
          <a:prstGeom prst="rect">
            <a:avLst/>
          </a:prstGeom>
          <a:gradFill>
            <a:gsLst>
              <a:gs pos="0">
                <a:schemeClr val="dk1"/>
              </a:gs>
              <a:gs pos="100000">
                <a:srgbClr val="009900"/>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pic>
        <p:nvPicPr>
          <p:cNvPr id="3204" name="Google Shape;3204;p502"/>
          <p:cNvPicPr preferRelativeResize="0"/>
          <p:nvPr/>
        </p:nvPicPr>
        <p:blipFill rotWithShape="1">
          <a:blip r:embed="rId2">
            <a:alphaModFix/>
          </a:blip>
          <a:srcRect b="0" l="0" r="0" t="0"/>
          <a:stretch/>
        </p:blipFill>
        <p:spPr>
          <a:xfrm>
            <a:off x="0" y="304800"/>
            <a:ext cx="3048000" cy="2032000"/>
          </a:xfrm>
          <a:prstGeom prst="rect">
            <a:avLst/>
          </a:prstGeom>
          <a:noFill/>
          <a:ln>
            <a:noFill/>
          </a:ln>
        </p:spPr>
      </p:pic>
    </p:spTree>
  </p:cSld>
  <p:clrMapOvr>
    <a:masterClrMapping/>
  </p:clrMapOvr>
</p:sldLayout>
</file>

<file path=ppt/slideLayouts/slideLayout4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05" name="Shape 3205"/>
        <p:cNvGrpSpPr/>
        <p:nvPr/>
      </p:nvGrpSpPr>
      <p:grpSpPr>
        <a:xfrm>
          <a:off x="0" y="0"/>
          <a:ext cx="0" cy="0"/>
          <a:chOff x="0" y="0"/>
          <a:chExt cx="0" cy="0"/>
        </a:xfrm>
      </p:grpSpPr>
      <p:sp>
        <p:nvSpPr>
          <p:cNvPr id="3206" name="Google Shape;3206;p5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7" name="Google Shape;3207;p5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64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71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08" name="Google Shape;3208;p503"/>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9" name="Google Shape;3209;p503"/>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10" name="Shape 3210"/>
        <p:cNvGrpSpPr/>
        <p:nvPr/>
      </p:nvGrpSpPr>
      <p:grpSpPr>
        <a:xfrm>
          <a:off x="0" y="0"/>
          <a:ext cx="0" cy="0"/>
          <a:chOff x="0" y="0"/>
          <a:chExt cx="0" cy="0"/>
        </a:xfrm>
      </p:grpSpPr>
      <p:sp>
        <p:nvSpPr>
          <p:cNvPr id="3211" name="Google Shape;3211;p504"/>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2" name="Google Shape;3212;p504"/>
          <p:cNvSpPr txBox="1"/>
          <p:nvPr>
            <p:ph idx="1" type="body"/>
          </p:nvPr>
        </p:nvSpPr>
        <p:spPr>
          <a:xfrm>
            <a:off x="9144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3" name="Google Shape;3213;p504"/>
          <p:cNvSpPr txBox="1"/>
          <p:nvPr>
            <p:ph idx="2" type="body"/>
          </p:nvPr>
        </p:nvSpPr>
        <p:spPr>
          <a:xfrm>
            <a:off x="48768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4" name="Google Shape;3214;p504"/>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5" name="Google Shape;3215;p504"/>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16" name="Shape 3216"/>
        <p:cNvGrpSpPr/>
        <p:nvPr/>
      </p:nvGrpSpPr>
      <p:grpSpPr>
        <a:xfrm>
          <a:off x="0" y="0"/>
          <a:ext cx="0" cy="0"/>
          <a:chOff x="0" y="0"/>
          <a:chExt cx="0" cy="0"/>
        </a:xfrm>
      </p:grpSpPr>
      <p:sp>
        <p:nvSpPr>
          <p:cNvPr id="3217" name="Google Shape;3217;p5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8" name="Google Shape;3218;p5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19" name="Google Shape;3219;p5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0" name="Google Shape;3220;p5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21" name="Google Shape;3221;p5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2" name="Google Shape;3222;p505"/>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3" name="Google Shape;3223;p505"/>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24" name="Shape 3224"/>
        <p:cNvGrpSpPr/>
        <p:nvPr/>
      </p:nvGrpSpPr>
      <p:grpSpPr>
        <a:xfrm>
          <a:off x="0" y="0"/>
          <a:ext cx="0" cy="0"/>
          <a:chOff x="0" y="0"/>
          <a:chExt cx="0" cy="0"/>
        </a:xfrm>
      </p:grpSpPr>
      <p:sp>
        <p:nvSpPr>
          <p:cNvPr id="3225" name="Google Shape;3225;p506"/>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6" name="Google Shape;3226;p506"/>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7" name="Google Shape;3227;p506"/>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28" name="Shape 3228"/>
        <p:cNvGrpSpPr/>
        <p:nvPr/>
      </p:nvGrpSpPr>
      <p:grpSpPr>
        <a:xfrm>
          <a:off x="0" y="0"/>
          <a:ext cx="0" cy="0"/>
          <a:chOff x="0" y="0"/>
          <a:chExt cx="0" cy="0"/>
        </a:xfrm>
      </p:grpSpPr>
      <p:sp>
        <p:nvSpPr>
          <p:cNvPr id="3229" name="Google Shape;3229;p507"/>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0" name="Google Shape;3230;p507"/>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31" name="Shape 3231"/>
        <p:cNvGrpSpPr/>
        <p:nvPr/>
      </p:nvGrpSpPr>
      <p:grpSpPr>
        <a:xfrm>
          <a:off x="0" y="0"/>
          <a:ext cx="0" cy="0"/>
          <a:chOff x="0" y="0"/>
          <a:chExt cx="0" cy="0"/>
        </a:xfrm>
      </p:grpSpPr>
      <p:sp>
        <p:nvSpPr>
          <p:cNvPr id="3232" name="Google Shape;3232;p5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3" name="Google Shape;3233;p5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335280" lvl="1" marL="914400" algn="l">
              <a:spcBef>
                <a:spcPts val="560"/>
              </a:spcBef>
              <a:spcAft>
                <a:spcPts val="0"/>
              </a:spcAft>
              <a:buSzPts val="1680"/>
              <a:buChar char="■"/>
              <a:defRPr sz="2800"/>
            </a:lvl2pPr>
            <a:lvl3pPr indent="-373380" lvl="2" marL="1371600" algn="l">
              <a:spcBef>
                <a:spcPts val="480"/>
              </a:spcBef>
              <a:spcAft>
                <a:spcPts val="0"/>
              </a:spcAft>
              <a:buSzPts val="2280"/>
              <a:buChar char="⬥"/>
              <a:defRPr sz="2400"/>
            </a:lvl3pPr>
            <a:lvl4pPr indent="-311150" lvl="3" marL="1828800" algn="l">
              <a:spcBef>
                <a:spcPts val="400"/>
              </a:spcBef>
              <a:spcAft>
                <a:spcPts val="0"/>
              </a:spcAft>
              <a:buSzPts val="13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34" name="Google Shape;3234;p5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35" name="Google Shape;3235;p508"/>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6" name="Google Shape;3236;p508"/>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237" name="Shape 3237"/>
        <p:cNvGrpSpPr/>
        <p:nvPr/>
      </p:nvGrpSpPr>
      <p:grpSpPr>
        <a:xfrm>
          <a:off x="0" y="0"/>
          <a:ext cx="0" cy="0"/>
          <a:chOff x="0" y="0"/>
          <a:chExt cx="0" cy="0"/>
        </a:xfrm>
      </p:grpSpPr>
      <p:sp>
        <p:nvSpPr>
          <p:cNvPr id="3238" name="Google Shape;3238;p5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9" name="Google Shape;3239;p509"/>
          <p:cNvSpPr/>
          <p:nvPr>
            <p:ph idx="2" type="pic"/>
          </p:nvPr>
        </p:nvSpPr>
        <p:spPr>
          <a:xfrm>
            <a:off x="3887788" y="987425"/>
            <a:ext cx="4629150" cy="4873625"/>
          </a:xfrm>
          <a:prstGeom prst="rect">
            <a:avLst/>
          </a:prstGeom>
          <a:noFill/>
          <a:ln>
            <a:noFill/>
          </a:ln>
        </p:spPr>
      </p:sp>
      <p:sp>
        <p:nvSpPr>
          <p:cNvPr id="3240" name="Google Shape;3240;p5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41" name="Google Shape;3241;p509"/>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2" name="Google Shape;3242;p509"/>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243" name="Shape 3243"/>
        <p:cNvGrpSpPr/>
        <p:nvPr/>
      </p:nvGrpSpPr>
      <p:grpSpPr>
        <a:xfrm>
          <a:off x="0" y="0"/>
          <a:ext cx="0" cy="0"/>
          <a:chOff x="0" y="0"/>
          <a:chExt cx="0" cy="0"/>
        </a:xfrm>
      </p:grpSpPr>
      <p:sp>
        <p:nvSpPr>
          <p:cNvPr id="3244" name="Google Shape;3244;p51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5" name="Google Shape;3245;p510"/>
          <p:cNvSpPr txBox="1"/>
          <p:nvPr>
            <p:ph idx="1" type="body"/>
          </p:nvPr>
        </p:nvSpPr>
        <p:spPr>
          <a:xfrm rot="5400000">
            <a:off x="2667000" y="-152400"/>
            <a:ext cx="4267200" cy="77724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46" name="Google Shape;3246;p51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7" name="Google Shape;3247;p51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248" name="Shape 3248"/>
        <p:cNvGrpSpPr/>
        <p:nvPr/>
      </p:nvGrpSpPr>
      <p:grpSpPr>
        <a:xfrm>
          <a:off x="0" y="0"/>
          <a:ext cx="0" cy="0"/>
          <a:chOff x="0" y="0"/>
          <a:chExt cx="0" cy="0"/>
        </a:xfrm>
      </p:grpSpPr>
      <p:sp>
        <p:nvSpPr>
          <p:cNvPr id="3249" name="Google Shape;3249;p511"/>
          <p:cNvSpPr txBox="1"/>
          <p:nvPr>
            <p:ph type="title"/>
          </p:nvPr>
        </p:nvSpPr>
        <p:spPr>
          <a:xfrm rot="5400000">
            <a:off x="4895850" y="2076450"/>
            <a:ext cx="5562600" cy="20193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0" name="Google Shape;3250;p511"/>
          <p:cNvSpPr txBox="1"/>
          <p:nvPr>
            <p:ph idx="1" type="body"/>
          </p:nvPr>
        </p:nvSpPr>
        <p:spPr>
          <a:xfrm rot="5400000">
            <a:off x="781050" y="133350"/>
            <a:ext cx="5562600" cy="59055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51" name="Google Shape;3251;p51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2" name="Google Shape;3252;p51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509" name="Shape 509"/>
        <p:cNvGrpSpPr/>
        <p:nvPr/>
      </p:nvGrpSpPr>
      <p:grpSpPr>
        <a:xfrm>
          <a:off x="0" y="0"/>
          <a:ext cx="0" cy="0"/>
          <a:chOff x="0" y="0"/>
          <a:chExt cx="0" cy="0"/>
        </a:xfrm>
      </p:grpSpPr>
      <p:sp>
        <p:nvSpPr>
          <p:cNvPr id="510" name="Google Shape;510;p5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 name="Google Shape;511;p5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 name="Google Shape;512;p5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 name="Google Shape;513;p5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59" name="Shape 3259"/>
        <p:cNvGrpSpPr/>
        <p:nvPr/>
      </p:nvGrpSpPr>
      <p:grpSpPr>
        <a:xfrm>
          <a:off x="0" y="0"/>
          <a:ext cx="0" cy="0"/>
          <a:chOff x="0" y="0"/>
          <a:chExt cx="0" cy="0"/>
        </a:xfrm>
      </p:grpSpPr>
      <p:sp>
        <p:nvSpPr>
          <p:cNvPr id="3260" name="Google Shape;3260;p51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1" name="Google Shape;3261;p5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2" name="Google Shape;3262;p51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263" name="Shape 3263"/>
        <p:cNvGrpSpPr/>
        <p:nvPr/>
      </p:nvGrpSpPr>
      <p:grpSpPr>
        <a:xfrm>
          <a:off x="0" y="0"/>
          <a:ext cx="0" cy="0"/>
          <a:chOff x="0" y="0"/>
          <a:chExt cx="0" cy="0"/>
        </a:xfrm>
      </p:grpSpPr>
      <p:sp>
        <p:nvSpPr>
          <p:cNvPr id="3264" name="Google Shape;3264;p51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65" name="Google Shape;3265;p51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66" name="Google Shape;3266;p51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7" name="Google Shape;3267;p5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8" name="Google Shape;3268;p51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269" name="Shape 3269"/>
        <p:cNvGrpSpPr/>
        <p:nvPr/>
      </p:nvGrpSpPr>
      <p:grpSpPr>
        <a:xfrm>
          <a:off x="0" y="0"/>
          <a:ext cx="0" cy="0"/>
          <a:chOff x="0" y="0"/>
          <a:chExt cx="0" cy="0"/>
        </a:xfrm>
      </p:grpSpPr>
      <p:sp>
        <p:nvSpPr>
          <p:cNvPr id="3270" name="Google Shape;3270;p5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1" name="Google Shape;3271;p5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272" name="Google Shape;3272;p51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3" name="Google Shape;3273;p5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4" name="Google Shape;3274;p51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75" name="Shape 3275"/>
        <p:cNvGrpSpPr/>
        <p:nvPr/>
      </p:nvGrpSpPr>
      <p:grpSpPr>
        <a:xfrm>
          <a:off x="0" y="0"/>
          <a:ext cx="0" cy="0"/>
          <a:chOff x="0" y="0"/>
          <a:chExt cx="0" cy="0"/>
        </a:xfrm>
      </p:grpSpPr>
      <p:sp>
        <p:nvSpPr>
          <p:cNvPr id="3276" name="Google Shape;3276;p51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7" name="Google Shape;3277;p51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8" name="Google Shape;3278;p5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9" name="Google Shape;3279;p51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80" name="Shape 3280"/>
        <p:cNvGrpSpPr/>
        <p:nvPr/>
      </p:nvGrpSpPr>
      <p:grpSpPr>
        <a:xfrm>
          <a:off x="0" y="0"/>
          <a:ext cx="0" cy="0"/>
          <a:chOff x="0" y="0"/>
          <a:chExt cx="0" cy="0"/>
        </a:xfrm>
      </p:grpSpPr>
      <p:sp>
        <p:nvSpPr>
          <p:cNvPr id="3281" name="Google Shape;3281;p5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2" name="Google Shape;3282;p5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83" name="Google Shape;3283;p51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4" name="Google Shape;3284;p5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5" name="Google Shape;3285;p51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86" name="Shape 3286"/>
        <p:cNvGrpSpPr/>
        <p:nvPr/>
      </p:nvGrpSpPr>
      <p:grpSpPr>
        <a:xfrm>
          <a:off x="0" y="0"/>
          <a:ext cx="0" cy="0"/>
          <a:chOff x="0" y="0"/>
          <a:chExt cx="0" cy="0"/>
        </a:xfrm>
      </p:grpSpPr>
      <p:sp>
        <p:nvSpPr>
          <p:cNvPr id="3287" name="Google Shape;3287;p51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8" name="Google Shape;3288;p518"/>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89" name="Google Shape;3289;p518"/>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0" name="Google Shape;3290;p51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1" name="Google Shape;3291;p5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2" name="Google Shape;3292;p51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93" name="Shape 3293"/>
        <p:cNvGrpSpPr/>
        <p:nvPr/>
      </p:nvGrpSpPr>
      <p:grpSpPr>
        <a:xfrm>
          <a:off x="0" y="0"/>
          <a:ext cx="0" cy="0"/>
          <a:chOff x="0" y="0"/>
          <a:chExt cx="0" cy="0"/>
        </a:xfrm>
      </p:grpSpPr>
      <p:sp>
        <p:nvSpPr>
          <p:cNvPr id="3294" name="Google Shape;3294;p5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95" name="Google Shape;3295;p5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6" name="Google Shape;3296;p5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7" name="Google Shape;3297;p5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8" name="Google Shape;3298;p5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9" name="Google Shape;3299;p51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0" name="Google Shape;3300;p5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1" name="Google Shape;3301;p51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02" name="Shape 3302"/>
        <p:cNvGrpSpPr/>
        <p:nvPr/>
      </p:nvGrpSpPr>
      <p:grpSpPr>
        <a:xfrm>
          <a:off x="0" y="0"/>
          <a:ext cx="0" cy="0"/>
          <a:chOff x="0" y="0"/>
          <a:chExt cx="0" cy="0"/>
        </a:xfrm>
      </p:grpSpPr>
      <p:sp>
        <p:nvSpPr>
          <p:cNvPr id="3303" name="Google Shape;3303;p5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04" name="Google Shape;3304;p5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05" name="Google Shape;3305;p5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06" name="Google Shape;3306;p52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7" name="Google Shape;3307;p5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8" name="Google Shape;3308;p52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09" name="Shape 3309"/>
        <p:cNvGrpSpPr/>
        <p:nvPr/>
      </p:nvGrpSpPr>
      <p:grpSpPr>
        <a:xfrm>
          <a:off x="0" y="0"/>
          <a:ext cx="0" cy="0"/>
          <a:chOff x="0" y="0"/>
          <a:chExt cx="0" cy="0"/>
        </a:xfrm>
      </p:grpSpPr>
      <p:sp>
        <p:nvSpPr>
          <p:cNvPr id="3310" name="Google Shape;3310;p5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1" name="Google Shape;3311;p521"/>
          <p:cNvSpPr/>
          <p:nvPr>
            <p:ph idx="2" type="pic"/>
          </p:nvPr>
        </p:nvSpPr>
        <p:spPr>
          <a:xfrm>
            <a:off x="3887788" y="987425"/>
            <a:ext cx="4629150" cy="4873625"/>
          </a:xfrm>
          <a:prstGeom prst="rect">
            <a:avLst/>
          </a:prstGeom>
          <a:noFill/>
          <a:ln>
            <a:noFill/>
          </a:ln>
        </p:spPr>
      </p:sp>
      <p:sp>
        <p:nvSpPr>
          <p:cNvPr id="3312" name="Google Shape;3312;p5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13" name="Google Shape;3313;p52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4" name="Google Shape;3314;p5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5" name="Google Shape;3315;p52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16" name="Shape 3316"/>
        <p:cNvGrpSpPr/>
        <p:nvPr/>
      </p:nvGrpSpPr>
      <p:grpSpPr>
        <a:xfrm>
          <a:off x="0" y="0"/>
          <a:ext cx="0" cy="0"/>
          <a:chOff x="0" y="0"/>
          <a:chExt cx="0" cy="0"/>
        </a:xfrm>
      </p:grpSpPr>
      <p:sp>
        <p:nvSpPr>
          <p:cNvPr id="3317" name="Google Shape;3317;p52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8" name="Google Shape;3318;p52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19" name="Google Shape;3319;p52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0" name="Google Shape;3320;p5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1" name="Google Shape;3321;p52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14" name="Shape 514"/>
        <p:cNvGrpSpPr/>
        <p:nvPr/>
      </p:nvGrpSpPr>
      <p:grpSpPr>
        <a:xfrm>
          <a:off x="0" y="0"/>
          <a:ext cx="0" cy="0"/>
          <a:chOff x="0" y="0"/>
          <a:chExt cx="0" cy="0"/>
        </a:xfrm>
      </p:grpSpPr>
      <p:sp>
        <p:nvSpPr>
          <p:cNvPr id="515" name="Google Shape;515;p53"/>
          <p:cNvSpPr txBox="1"/>
          <p:nvPr>
            <p:ph idx="1" type="subTitle"/>
          </p:nvPr>
        </p:nvSpPr>
        <p:spPr>
          <a:xfrm>
            <a:off x="2413000" y="3167063"/>
            <a:ext cx="4319588" cy="1752600"/>
          </a:xfrm>
          <a:prstGeom prst="rect">
            <a:avLst/>
          </a:prstGeom>
          <a:noFill/>
          <a:ln>
            <a:noFill/>
          </a:ln>
        </p:spPr>
        <p:txBody>
          <a:bodyPr anchorCtr="0" anchor="ctr" bIns="45700" lIns="91425" spcFirstLastPara="1" rIns="91425" wrap="square" tIns="45700">
            <a:noAutofit/>
          </a:bodyPr>
          <a:lstStyle>
            <a:lvl1pPr lvl="0" algn="ctr">
              <a:spcBef>
                <a:spcPts val="480"/>
              </a:spcBef>
              <a:spcAft>
                <a:spcPts val="0"/>
              </a:spcAft>
              <a:buSzPts val="2400"/>
              <a:buFont typeface="Arial"/>
              <a:buNone/>
              <a:defRPr>
                <a:solidFill>
                  <a:srgbClr val="007FD0"/>
                </a:solidFill>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16" name="Google Shape;516;p53"/>
          <p:cNvSpPr txBox="1"/>
          <p:nvPr>
            <p:ph idx="10" type="dt"/>
          </p:nvPr>
        </p:nvSpPr>
        <p:spPr>
          <a:xfrm>
            <a:off x="617538" y="6230938"/>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 name="Google Shape;517;p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 name="Google Shape;518;p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19" name="Google Shape;519;p53"/>
          <p:cNvCxnSpPr/>
          <p:nvPr/>
        </p:nvCxnSpPr>
        <p:spPr>
          <a:xfrm rot="10800000">
            <a:off x="603250" y="1403350"/>
            <a:ext cx="8077200" cy="0"/>
          </a:xfrm>
          <a:prstGeom prst="straightConnector1">
            <a:avLst/>
          </a:prstGeom>
          <a:noFill/>
          <a:ln cap="flat" cmpd="sng" w="25400">
            <a:solidFill>
              <a:srgbClr val="007FD0"/>
            </a:solidFill>
            <a:prstDash val="solid"/>
            <a:round/>
            <a:headEnd len="med" w="med" type="none"/>
            <a:tailEnd len="med" w="med" type="none"/>
          </a:ln>
        </p:spPr>
      </p:cxnSp>
      <p:cxnSp>
        <p:nvCxnSpPr>
          <p:cNvPr id="520" name="Google Shape;520;p53"/>
          <p:cNvCxnSpPr/>
          <p:nvPr/>
        </p:nvCxnSpPr>
        <p:spPr>
          <a:xfrm rot="10800000">
            <a:off x="603250" y="5961063"/>
            <a:ext cx="8077200" cy="0"/>
          </a:xfrm>
          <a:prstGeom prst="straightConnector1">
            <a:avLst/>
          </a:prstGeom>
          <a:noFill/>
          <a:ln cap="flat" cmpd="sng" w="25400">
            <a:solidFill>
              <a:srgbClr val="007FD0"/>
            </a:solidFill>
            <a:prstDash val="solid"/>
            <a:round/>
            <a:headEnd len="med" w="med" type="none"/>
            <a:tailEnd len="med" w="med" type="none"/>
          </a:ln>
        </p:spPr>
      </p:cxnSp>
      <p:sp>
        <p:nvSpPr>
          <p:cNvPr id="521" name="Google Shape;521;p53"/>
          <p:cNvSpPr txBox="1"/>
          <p:nvPr>
            <p:ph type="ctrTitle"/>
          </p:nvPr>
        </p:nvSpPr>
        <p:spPr>
          <a:xfrm>
            <a:off x="685800" y="1776413"/>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522" name="Google Shape;522;p53"/>
          <p:cNvPicPr preferRelativeResize="0"/>
          <p:nvPr/>
        </p:nvPicPr>
        <p:blipFill rotWithShape="1">
          <a:blip r:embed="rId2">
            <a:alphaModFix/>
          </a:blip>
          <a:srcRect b="0" l="0" r="0" t="0"/>
          <a:stretch/>
        </p:blipFill>
        <p:spPr>
          <a:xfrm>
            <a:off x="2576513" y="228600"/>
            <a:ext cx="3959225" cy="1082675"/>
          </a:xfrm>
          <a:prstGeom prst="rect">
            <a:avLst/>
          </a:prstGeom>
          <a:noFill/>
          <a:ln>
            <a:noFill/>
          </a:ln>
        </p:spPr>
      </p:pic>
    </p:spTree>
  </p:cSld>
  <p:clrMapOvr>
    <a:masterClrMapping/>
  </p:clrMapOvr>
</p:sldLayout>
</file>

<file path=ppt/slideLayouts/slideLayout4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22" name="Shape 3322"/>
        <p:cNvGrpSpPr/>
        <p:nvPr/>
      </p:nvGrpSpPr>
      <p:grpSpPr>
        <a:xfrm>
          <a:off x="0" y="0"/>
          <a:ext cx="0" cy="0"/>
          <a:chOff x="0" y="0"/>
          <a:chExt cx="0" cy="0"/>
        </a:xfrm>
      </p:grpSpPr>
      <p:sp>
        <p:nvSpPr>
          <p:cNvPr id="3323" name="Google Shape;3323;p523"/>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24" name="Google Shape;3324;p523"/>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25" name="Google Shape;3325;p52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6" name="Google Shape;3326;p5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7" name="Google Shape;3327;p52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334" name="Shape 3334"/>
        <p:cNvGrpSpPr/>
        <p:nvPr/>
      </p:nvGrpSpPr>
      <p:grpSpPr>
        <a:xfrm>
          <a:off x="0" y="0"/>
          <a:ext cx="0" cy="0"/>
          <a:chOff x="0" y="0"/>
          <a:chExt cx="0" cy="0"/>
        </a:xfrm>
      </p:grpSpPr>
      <p:sp>
        <p:nvSpPr>
          <p:cNvPr id="3335" name="Google Shape;3335;p5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6" name="Google Shape;3336;p525"/>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337" name="Shape 3337"/>
        <p:cNvGrpSpPr/>
        <p:nvPr/>
      </p:nvGrpSpPr>
      <p:grpSpPr>
        <a:xfrm>
          <a:off x="0" y="0"/>
          <a:ext cx="0" cy="0"/>
          <a:chOff x="0" y="0"/>
          <a:chExt cx="0" cy="0"/>
        </a:xfrm>
      </p:grpSpPr>
      <p:sp>
        <p:nvSpPr>
          <p:cNvPr id="3338" name="Google Shape;3338;p52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9" name="Google Shape;3339;p52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340" name="Shape 3340"/>
        <p:cNvGrpSpPr/>
        <p:nvPr/>
      </p:nvGrpSpPr>
      <p:grpSpPr>
        <a:xfrm>
          <a:off x="0" y="0"/>
          <a:ext cx="0" cy="0"/>
          <a:chOff x="0" y="0"/>
          <a:chExt cx="0" cy="0"/>
        </a:xfrm>
      </p:grpSpPr>
      <p:sp>
        <p:nvSpPr>
          <p:cNvPr id="3341" name="Google Shape;3341;p52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2" name="Google Shape;3342;p52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43" name="Shape 3343"/>
        <p:cNvGrpSpPr/>
        <p:nvPr/>
      </p:nvGrpSpPr>
      <p:grpSpPr>
        <a:xfrm>
          <a:off x="0" y="0"/>
          <a:ext cx="0" cy="0"/>
          <a:chOff x="0" y="0"/>
          <a:chExt cx="0" cy="0"/>
        </a:xfrm>
      </p:grpSpPr>
      <p:sp>
        <p:nvSpPr>
          <p:cNvPr id="3344" name="Google Shape;3344;p5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5" name="Google Shape;3345;p52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46" name="Google Shape;3346;p528"/>
          <p:cNvSpPr txBox="1"/>
          <p:nvPr>
            <p:ph idx="2" type="body"/>
          </p:nvPr>
        </p:nvSpPr>
        <p:spPr>
          <a:xfrm>
            <a:off x="4586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347" name="Shape 3347"/>
        <p:cNvGrpSpPr/>
        <p:nvPr/>
      </p:nvGrpSpPr>
      <p:grpSpPr>
        <a:xfrm>
          <a:off x="0" y="0"/>
          <a:ext cx="0" cy="0"/>
          <a:chOff x="0" y="0"/>
          <a:chExt cx="0" cy="0"/>
        </a:xfrm>
      </p:grpSpPr>
      <p:sp>
        <p:nvSpPr>
          <p:cNvPr id="3348" name="Google Shape;3348;p52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9" name="Google Shape;3349;p52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0" name="Google Shape;3350;p52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51" name="Google Shape;3351;p52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2" name="Google Shape;3352;p52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353" name="Shape 3353"/>
        <p:cNvGrpSpPr/>
        <p:nvPr/>
      </p:nvGrpSpPr>
      <p:grpSpPr>
        <a:xfrm>
          <a:off x="0" y="0"/>
          <a:ext cx="0" cy="0"/>
          <a:chOff x="0" y="0"/>
          <a:chExt cx="0" cy="0"/>
        </a:xfrm>
      </p:grpSpPr>
      <p:sp>
        <p:nvSpPr>
          <p:cNvPr id="3354" name="Google Shape;3354;p5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355" name="Shape 3355"/>
        <p:cNvGrpSpPr/>
        <p:nvPr/>
      </p:nvGrpSpPr>
      <p:grpSpPr>
        <a:xfrm>
          <a:off x="0" y="0"/>
          <a:ext cx="0" cy="0"/>
          <a:chOff x="0" y="0"/>
          <a:chExt cx="0" cy="0"/>
        </a:xfrm>
      </p:grpSpPr>
    </p:spTree>
  </p:cSld>
  <p:clrMapOvr>
    <a:masterClrMapping/>
  </p:clrMapOvr>
</p:sldLayout>
</file>

<file path=ppt/slideLayouts/slideLayout4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56" name="Shape 3356"/>
        <p:cNvGrpSpPr/>
        <p:nvPr/>
      </p:nvGrpSpPr>
      <p:grpSpPr>
        <a:xfrm>
          <a:off x="0" y="0"/>
          <a:ext cx="0" cy="0"/>
          <a:chOff x="0" y="0"/>
          <a:chExt cx="0" cy="0"/>
        </a:xfrm>
      </p:grpSpPr>
      <p:sp>
        <p:nvSpPr>
          <p:cNvPr id="3357" name="Google Shape;3357;p5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58" name="Google Shape;3358;p5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59" name="Google Shape;3359;p5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60" name="Shape 3360"/>
        <p:cNvGrpSpPr/>
        <p:nvPr/>
      </p:nvGrpSpPr>
      <p:grpSpPr>
        <a:xfrm>
          <a:off x="0" y="0"/>
          <a:ext cx="0" cy="0"/>
          <a:chOff x="0" y="0"/>
          <a:chExt cx="0" cy="0"/>
        </a:xfrm>
      </p:grpSpPr>
      <p:sp>
        <p:nvSpPr>
          <p:cNvPr id="3361" name="Google Shape;3361;p5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2" name="Google Shape;3362;p533"/>
          <p:cNvSpPr/>
          <p:nvPr>
            <p:ph idx="2" type="pic"/>
          </p:nvPr>
        </p:nvSpPr>
        <p:spPr>
          <a:xfrm>
            <a:off x="3887788" y="987425"/>
            <a:ext cx="4629150" cy="4873625"/>
          </a:xfrm>
          <a:prstGeom prst="rect">
            <a:avLst/>
          </a:prstGeom>
          <a:noFill/>
          <a:ln>
            <a:noFill/>
          </a:ln>
        </p:spPr>
      </p:sp>
      <p:sp>
        <p:nvSpPr>
          <p:cNvPr id="3363" name="Google Shape;3363;p5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3" name="Shape 523"/>
        <p:cNvGrpSpPr/>
        <p:nvPr/>
      </p:nvGrpSpPr>
      <p:grpSpPr>
        <a:xfrm>
          <a:off x="0" y="0"/>
          <a:ext cx="0" cy="0"/>
          <a:chOff x="0" y="0"/>
          <a:chExt cx="0" cy="0"/>
        </a:xfrm>
      </p:grpSpPr>
      <p:sp>
        <p:nvSpPr>
          <p:cNvPr id="524" name="Google Shape;524;p5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 name="Google Shape;525;p54"/>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6" name="Google Shape;526;p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7" name="Google Shape;527;p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8" name="Google Shape;528;p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64" name="Shape 3364"/>
        <p:cNvGrpSpPr/>
        <p:nvPr/>
      </p:nvGrpSpPr>
      <p:grpSpPr>
        <a:xfrm>
          <a:off x="0" y="0"/>
          <a:ext cx="0" cy="0"/>
          <a:chOff x="0" y="0"/>
          <a:chExt cx="0" cy="0"/>
        </a:xfrm>
      </p:grpSpPr>
      <p:sp>
        <p:nvSpPr>
          <p:cNvPr id="3365" name="Google Shape;3365;p5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6" name="Google Shape;3366;p534"/>
          <p:cNvSpPr txBox="1"/>
          <p:nvPr>
            <p:ph idx="1" type="body"/>
          </p:nvPr>
        </p:nvSpPr>
        <p:spPr>
          <a:xfrm rot="5400000">
            <a:off x="2247107" y="-294481"/>
            <a:ext cx="4525962"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67" name="Shape 3367"/>
        <p:cNvGrpSpPr/>
        <p:nvPr/>
      </p:nvGrpSpPr>
      <p:grpSpPr>
        <a:xfrm>
          <a:off x="0" y="0"/>
          <a:ext cx="0" cy="0"/>
          <a:chOff x="0" y="0"/>
          <a:chExt cx="0" cy="0"/>
        </a:xfrm>
      </p:grpSpPr>
      <p:sp>
        <p:nvSpPr>
          <p:cNvPr id="3368" name="Google Shape;3368;p535"/>
          <p:cNvSpPr txBox="1"/>
          <p:nvPr>
            <p:ph type="title"/>
          </p:nvPr>
        </p:nvSpPr>
        <p:spPr>
          <a:xfrm rot="5400000">
            <a:off x="4746626" y="2143126"/>
            <a:ext cx="5808662" cy="207168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9" name="Google Shape;3369;p535"/>
          <p:cNvSpPr txBox="1"/>
          <p:nvPr>
            <p:ph idx="1" type="body"/>
          </p:nvPr>
        </p:nvSpPr>
        <p:spPr>
          <a:xfrm rot="5400000">
            <a:off x="524669" y="145257"/>
            <a:ext cx="5808662" cy="60674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3370" name="Shape 3370"/>
        <p:cNvGrpSpPr/>
        <p:nvPr/>
      </p:nvGrpSpPr>
      <p:grpSpPr>
        <a:xfrm>
          <a:off x="0" y="0"/>
          <a:ext cx="0" cy="0"/>
          <a:chOff x="0" y="0"/>
          <a:chExt cx="0" cy="0"/>
        </a:xfrm>
      </p:grpSpPr>
      <p:sp>
        <p:nvSpPr>
          <p:cNvPr id="3371" name="Google Shape;3371;p53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3372" name="Shape 3372"/>
        <p:cNvGrpSpPr/>
        <p:nvPr/>
      </p:nvGrpSpPr>
      <p:grpSpPr>
        <a:xfrm>
          <a:off x="0" y="0"/>
          <a:ext cx="0" cy="0"/>
          <a:chOff x="0" y="0"/>
          <a:chExt cx="0" cy="0"/>
        </a:xfrm>
      </p:grpSpPr>
      <p:sp>
        <p:nvSpPr>
          <p:cNvPr id="3373" name="Google Shape;3373;p5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4" name="Google Shape;3374;p537"/>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5" name="Google Shape;3375;p537"/>
          <p:cNvSpPr txBox="1"/>
          <p:nvPr>
            <p:ph idx="2" type="body"/>
          </p:nvPr>
        </p:nvSpPr>
        <p:spPr>
          <a:xfrm>
            <a:off x="4586288" y="1557338"/>
            <a:ext cx="4038600" cy="218598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6" name="Google Shape;3376;p537"/>
          <p:cNvSpPr txBox="1"/>
          <p:nvPr>
            <p:ph idx="3" type="body"/>
          </p:nvPr>
        </p:nvSpPr>
        <p:spPr>
          <a:xfrm>
            <a:off x="4586288" y="3895725"/>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3377" name="Shape 3377"/>
        <p:cNvGrpSpPr/>
        <p:nvPr/>
      </p:nvGrpSpPr>
      <p:grpSpPr>
        <a:xfrm>
          <a:off x="0" y="0"/>
          <a:ext cx="0" cy="0"/>
          <a:chOff x="0" y="0"/>
          <a:chExt cx="0" cy="0"/>
        </a:xfrm>
      </p:grpSpPr>
      <p:sp>
        <p:nvSpPr>
          <p:cNvPr id="3378" name="Google Shape;3378;p53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9" name="Google Shape;3379;p53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80" name="Google Shape;3380;p538"/>
          <p:cNvSpPr/>
          <p:nvPr>
            <p:ph idx="2" type="clipArt"/>
          </p:nvPr>
        </p:nvSpPr>
        <p:spPr>
          <a:xfrm>
            <a:off x="4586288" y="1557338"/>
            <a:ext cx="4038600" cy="4525962"/>
          </a:xfrm>
          <a:prstGeom prst="rect">
            <a:avLst/>
          </a:prstGeom>
          <a:noFill/>
          <a:ln>
            <a:noFill/>
          </a:ln>
        </p:spPr>
      </p:sp>
    </p:spTree>
  </p:cSld>
  <p:clrMapOvr>
    <a:masterClrMapping/>
  </p:clrMapOvr>
</p:sldLayout>
</file>

<file path=ppt/slideLayouts/slideLayout4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386" name="Shape 3386"/>
        <p:cNvGrpSpPr/>
        <p:nvPr/>
      </p:nvGrpSpPr>
      <p:grpSpPr>
        <a:xfrm>
          <a:off x="0" y="0"/>
          <a:ext cx="0" cy="0"/>
          <a:chOff x="0" y="0"/>
          <a:chExt cx="0" cy="0"/>
        </a:xfrm>
      </p:grpSpPr>
      <p:sp>
        <p:nvSpPr>
          <p:cNvPr id="3387" name="Google Shape;3387;p54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388" name="Shape 3388"/>
        <p:cNvGrpSpPr/>
        <p:nvPr/>
      </p:nvGrpSpPr>
      <p:grpSpPr>
        <a:xfrm>
          <a:off x="0" y="0"/>
          <a:ext cx="0" cy="0"/>
          <a:chOff x="0" y="0"/>
          <a:chExt cx="0" cy="0"/>
        </a:xfrm>
      </p:grpSpPr>
      <p:sp>
        <p:nvSpPr>
          <p:cNvPr id="3389" name="Google Shape;3389;p54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0" name="Google Shape;3390;p541"/>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391" name="Google Shape;3391;p54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392" name="Shape 3392"/>
        <p:cNvGrpSpPr/>
        <p:nvPr/>
      </p:nvGrpSpPr>
      <p:grpSpPr>
        <a:xfrm>
          <a:off x="0" y="0"/>
          <a:ext cx="0" cy="0"/>
          <a:chOff x="0" y="0"/>
          <a:chExt cx="0" cy="0"/>
        </a:xfrm>
      </p:grpSpPr>
      <p:sp>
        <p:nvSpPr>
          <p:cNvPr id="3393" name="Google Shape;3393;p542"/>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4" name="Google Shape;3394;p54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3395" name="Google Shape;3395;p54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396" name="Shape 3396"/>
        <p:cNvGrpSpPr/>
        <p:nvPr/>
      </p:nvGrpSpPr>
      <p:grpSpPr>
        <a:xfrm>
          <a:off x="0" y="0"/>
          <a:ext cx="0" cy="0"/>
          <a:chOff x="0" y="0"/>
          <a:chExt cx="0" cy="0"/>
        </a:xfrm>
      </p:grpSpPr>
      <p:sp>
        <p:nvSpPr>
          <p:cNvPr id="3397" name="Google Shape;3397;p543"/>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8" name="Google Shape;3398;p543"/>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3399" name="Google Shape;3399;p543"/>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400" name="Shape 3400"/>
        <p:cNvGrpSpPr/>
        <p:nvPr/>
      </p:nvGrpSpPr>
      <p:grpSpPr>
        <a:xfrm>
          <a:off x="0" y="0"/>
          <a:ext cx="0" cy="0"/>
          <a:chOff x="0" y="0"/>
          <a:chExt cx="0" cy="0"/>
        </a:xfrm>
      </p:grpSpPr>
      <p:sp>
        <p:nvSpPr>
          <p:cNvPr id="3401" name="Google Shape;3401;p544"/>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2" name="Google Shape;3402;p544"/>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3" name="Google Shape;3403;p544"/>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4" name="Google Shape;3404;p544"/>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 name="Shape 40"/>
        <p:cNvGrpSpPr/>
        <p:nvPr/>
      </p:nvGrpSpPr>
      <p:grpSpPr>
        <a:xfrm>
          <a:off x="0" y="0"/>
          <a:ext cx="0" cy="0"/>
          <a:chOff x="0" y="0"/>
          <a:chExt cx="0" cy="0"/>
        </a:xfrm>
      </p:grpSpPr>
      <p:sp>
        <p:nvSpPr>
          <p:cNvPr id="41" name="Google Shape;41;p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 name="Google Shape;42;p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3" name="Google Shape;43;p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4" name="Google Shape;44;p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5" name="Google Shape;45;p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6" name="Google Shape;46;p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9" name="Shape 529"/>
        <p:cNvGrpSpPr/>
        <p:nvPr/>
      </p:nvGrpSpPr>
      <p:grpSpPr>
        <a:xfrm>
          <a:off x="0" y="0"/>
          <a:ext cx="0" cy="0"/>
          <a:chOff x="0" y="0"/>
          <a:chExt cx="0" cy="0"/>
        </a:xfrm>
      </p:grpSpPr>
      <p:sp>
        <p:nvSpPr>
          <p:cNvPr id="530" name="Google Shape;530;p5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1" name="Google Shape;531;p5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32" name="Google Shape;532;p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 name="Google Shape;533;p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 name="Google Shape;534;p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405" name="Shape 3405"/>
        <p:cNvGrpSpPr/>
        <p:nvPr/>
      </p:nvGrpSpPr>
      <p:grpSpPr>
        <a:xfrm>
          <a:off x="0" y="0"/>
          <a:ext cx="0" cy="0"/>
          <a:chOff x="0" y="0"/>
          <a:chExt cx="0" cy="0"/>
        </a:xfrm>
      </p:grpSpPr>
      <p:sp>
        <p:nvSpPr>
          <p:cNvPr id="3406" name="Google Shape;3406;p5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7" name="Google Shape;3407;p545"/>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08" name="Google Shape;3408;p545"/>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09" name="Google Shape;3409;p545"/>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10" name="Google Shape;3410;p545"/>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11" name="Google Shape;3411;p545"/>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12" name="Shape 3412"/>
        <p:cNvGrpSpPr/>
        <p:nvPr/>
      </p:nvGrpSpPr>
      <p:grpSpPr>
        <a:xfrm>
          <a:off x="0" y="0"/>
          <a:ext cx="0" cy="0"/>
          <a:chOff x="0" y="0"/>
          <a:chExt cx="0" cy="0"/>
        </a:xfrm>
      </p:grpSpPr>
      <p:sp>
        <p:nvSpPr>
          <p:cNvPr id="3413" name="Google Shape;3413;p546"/>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4" name="Google Shape;3414;p546"/>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415" name="Shape 3415"/>
        <p:cNvGrpSpPr/>
        <p:nvPr/>
      </p:nvGrpSpPr>
      <p:grpSpPr>
        <a:xfrm>
          <a:off x="0" y="0"/>
          <a:ext cx="0" cy="0"/>
          <a:chOff x="0" y="0"/>
          <a:chExt cx="0" cy="0"/>
        </a:xfrm>
      </p:grpSpPr>
      <p:sp>
        <p:nvSpPr>
          <p:cNvPr id="3416" name="Google Shape;3416;p547"/>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7" name="Google Shape;3417;p547"/>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3418" name="Google Shape;3418;p547"/>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19" name="Google Shape;3419;p547"/>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420" name="Shape 3420"/>
        <p:cNvGrpSpPr/>
        <p:nvPr/>
      </p:nvGrpSpPr>
      <p:grpSpPr>
        <a:xfrm>
          <a:off x="0" y="0"/>
          <a:ext cx="0" cy="0"/>
          <a:chOff x="0" y="0"/>
          <a:chExt cx="0" cy="0"/>
        </a:xfrm>
      </p:grpSpPr>
      <p:sp>
        <p:nvSpPr>
          <p:cNvPr id="3421" name="Google Shape;3421;p548"/>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2" name="Google Shape;3422;p548"/>
          <p:cNvSpPr/>
          <p:nvPr>
            <p:ph idx="2" type="pic"/>
          </p:nvPr>
        </p:nvSpPr>
        <p:spPr>
          <a:xfrm>
            <a:off x="1792288" y="612775"/>
            <a:ext cx="5486400" cy="4114800"/>
          </a:xfrm>
          <a:prstGeom prst="rect">
            <a:avLst/>
          </a:prstGeom>
          <a:noFill/>
          <a:ln>
            <a:noFill/>
          </a:ln>
        </p:spPr>
      </p:sp>
      <p:sp>
        <p:nvSpPr>
          <p:cNvPr id="3423" name="Google Shape;3423;p548"/>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24" name="Google Shape;3424;p548"/>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425" name="Shape 3425"/>
        <p:cNvGrpSpPr/>
        <p:nvPr/>
      </p:nvGrpSpPr>
      <p:grpSpPr>
        <a:xfrm>
          <a:off x="0" y="0"/>
          <a:ext cx="0" cy="0"/>
          <a:chOff x="0" y="0"/>
          <a:chExt cx="0" cy="0"/>
        </a:xfrm>
      </p:grpSpPr>
      <p:sp>
        <p:nvSpPr>
          <p:cNvPr id="3426" name="Google Shape;3426;p54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7" name="Google Shape;3427;p549"/>
          <p:cNvSpPr txBox="1"/>
          <p:nvPr>
            <p:ph idx="1" type="body"/>
          </p:nvPr>
        </p:nvSpPr>
        <p:spPr>
          <a:xfrm rot="5400000">
            <a:off x="2275682" y="-86518"/>
            <a:ext cx="4592637"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28" name="Google Shape;3428;p54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429" name="Shape 3429"/>
        <p:cNvGrpSpPr/>
        <p:nvPr/>
      </p:nvGrpSpPr>
      <p:grpSpPr>
        <a:xfrm>
          <a:off x="0" y="0"/>
          <a:ext cx="0" cy="0"/>
          <a:chOff x="0" y="0"/>
          <a:chExt cx="0" cy="0"/>
        </a:xfrm>
      </p:grpSpPr>
      <p:sp>
        <p:nvSpPr>
          <p:cNvPr id="3430" name="Google Shape;3430;p550"/>
          <p:cNvSpPr txBox="1"/>
          <p:nvPr>
            <p:ph type="title"/>
          </p:nvPr>
        </p:nvSpPr>
        <p:spPr>
          <a:xfrm rot="5400000">
            <a:off x="4953000" y="2590800"/>
            <a:ext cx="54102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1" name="Google Shape;3431;p550"/>
          <p:cNvSpPr txBox="1"/>
          <p:nvPr>
            <p:ph idx="1" type="body"/>
          </p:nvPr>
        </p:nvSpPr>
        <p:spPr>
          <a:xfrm rot="5400000">
            <a:off x="762000" y="609600"/>
            <a:ext cx="54102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2" name="Google Shape;3432;p55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3433" name="Shape 3433"/>
        <p:cNvGrpSpPr/>
        <p:nvPr/>
      </p:nvGrpSpPr>
      <p:grpSpPr>
        <a:xfrm>
          <a:off x="0" y="0"/>
          <a:ext cx="0" cy="0"/>
          <a:chOff x="0" y="0"/>
          <a:chExt cx="0" cy="0"/>
        </a:xfrm>
      </p:grpSpPr>
      <p:sp>
        <p:nvSpPr>
          <p:cNvPr id="3434" name="Google Shape;3434;p55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5" name="Google Shape;3435;p551"/>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6" name="Google Shape;3436;p551"/>
          <p:cNvSpPr txBox="1"/>
          <p:nvPr>
            <p:ph idx="2" type="body"/>
          </p:nvPr>
        </p:nvSpPr>
        <p:spPr>
          <a:xfrm>
            <a:off x="4648200" y="1731963"/>
            <a:ext cx="4038600" cy="22193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7" name="Google Shape;3437;p551"/>
          <p:cNvSpPr txBox="1"/>
          <p:nvPr>
            <p:ph idx="3" type="body"/>
          </p:nvPr>
        </p:nvSpPr>
        <p:spPr>
          <a:xfrm>
            <a:off x="4648200" y="4103688"/>
            <a:ext cx="4038600" cy="22209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8" name="Google Shape;3438;p55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3439" name="Shape 3439"/>
        <p:cNvGrpSpPr/>
        <p:nvPr/>
      </p:nvGrpSpPr>
      <p:grpSpPr>
        <a:xfrm>
          <a:off x="0" y="0"/>
          <a:ext cx="0" cy="0"/>
          <a:chOff x="0" y="0"/>
          <a:chExt cx="0" cy="0"/>
        </a:xfrm>
      </p:grpSpPr>
      <p:sp>
        <p:nvSpPr>
          <p:cNvPr id="3440" name="Google Shape;3440;p552"/>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41" name="Google Shape;3441;p552"/>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2" name="Google Shape;3442;p552"/>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3" name="Google Shape;3443;p55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450" name="Shape 3450"/>
        <p:cNvGrpSpPr/>
        <p:nvPr/>
      </p:nvGrpSpPr>
      <p:grpSpPr>
        <a:xfrm>
          <a:off x="0" y="0"/>
          <a:ext cx="0" cy="0"/>
          <a:chOff x="0" y="0"/>
          <a:chExt cx="0" cy="0"/>
        </a:xfrm>
      </p:grpSpPr>
      <p:sp>
        <p:nvSpPr>
          <p:cNvPr id="3451" name="Google Shape;3451;p55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2" name="Google Shape;3452;p55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53" name="Google Shape;3453;p5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4" name="Google Shape;3454;p5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5" name="Google Shape;3455;p5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456" name="Shape 3456"/>
        <p:cNvGrpSpPr/>
        <p:nvPr/>
      </p:nvGrpSpPr>
      <p:grpSpPr>
        <a:xfrm>
          <a:off x="0" y="0"/>
          <a:ext cx="0" cy="0"/>
          <a:chOff x="0" y="0"/>
          <a:chExt cx="0" cy="0"/>
        </a:xfrm>
      </p:grpSpPr>
      <p:sp>
        <p:nvSpPr>
          <p:cNvPr id="3457" name="Google Shape;3457;p55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8" name="Google Shape;3458;p55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459" name="Google Shape;3459;p5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0" name="Google Shape;3460;p5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1" name="Google Shape;3461;p5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35" name="Shape 535"/>
        <p:cNvGrpSpPr/>
        <p:nvPr/>
      </p:nvGrpSpPr>
      <p:grpSpPr>
        <a:xfrm>
          <a:off x="0" y="0"/>
          <a:ext cx="0" cy="0"/>
          <a:chOff x="0" y="0"/>
          <a:chExt cx="0" cy="0"/>
        </a:xfrm>
      </p:grpSpPr>
      <p:sp>
        <p:nvSpPr>
          <p:cNvPr id="536" name="Google Shape;536;p56"/>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 name="Google Shape;537;p56"/>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8" name="Google Shape;538;p56"/>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9" name="Google Shape;539;p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 name="Google Shape;540;p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1" name="Google Shape;541;p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462" name="Shape 3462"/>
        <p:cNvGrpSpPr/>
        <p:nvPr/>
      </p:nvGrpSpPr>
      <p:grpSpPr>
        <a:xfrm>
          <a:off x="0" y="0"/>
          <a:ext cx="0" cy="0"/>
          <a:chOff x="0" y="0"/>
          <a:chExt cx="0" cy="0"/>
        </a:xfrm>
      </p:grpSpPr>
      <p:sp>
        <p:nvSpPr>
          <p:cNvPr id="3463" name="Google Shape;3463;p55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64" name="Google Shape;3464;p55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465" name="Google Shape;3465;p5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6" name="Google Shape;3466;p5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7" name="Google Shape;3467;p5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468" name="Shape 3468"/>
        <p:cNvGrpSpPr/>
        <p:nvPr/>
      </p:nvGrpSpPr>
      <p:grpSpPr>
        <a:xfrm>
          <a:off x="0" y="0"/>
          <a:ext cx="0" cy="0"/>
          <a:chOff x="0" y="0"/>
          <a:chExt cx="0" cy="0"/>
        </a:xfrm>
      </p:grpSpPr>
      <p:sp>
        <p:nvSpPr>
          <p:cNvPr id="3469" name="Google Shape;3469;p55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0" name="Google Shape;3470;p55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1" name="Google Shape;3471;p55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2" name="Google Shape;3472;p5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3" name="Google Shape;3473;p5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4" name="Google Shape;3474;p5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475" name="Shape 3475"/>
        <p:cNvGrpSpPr/>
        <p:nvPr/>
      </p:nvGrpSpPr>
      <p:grpSpPr>
        <a:xfrm>
          <a:off x="0" y="0"/>
          <a:ext cx="0" cy="0"/>
          <a:chOff x="0" y="0"/>
          <a:chExt cx="0" cy="0"/>
        </a:xfrm>
      </p:grpSpPr>
      <p:sp>
        <p:nvSpPr>
          <p:cNvPr id="3476" name="Google Shape;3476;p55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7" name="Google Shape;3477;p55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78" name="Google Shape;3478;p55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9" name="Google Shape;3479;p55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80" name="Google Shape;3480;p55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81" name="Google Shape;3481;p5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2" name="Google Shape;3482;p5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3" name="Google Shape;3483;p5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484" name="Shape 3484"/>
        <p:cNvGrpSpPr/>
        <p:nvPr/>
      </p:nvGrpSpPr>
      <p:grpSpPr>
        <a:xfrm>
          <a:off x="0" y="0"/>
          <a:ext cx="0" cy="0"/>
          <a:chOff x="0" y="0"/>
          <a:chExt cx="0" cy="0"/>
        </a:xfrm>
      </p:grpSpPr>
      <p:sp>
        <p:nvSpPr>
          <p:cNvPr id="3485" name="Google Shape;3485;p55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86" name="Google Shape;3486;p5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7" name="Google Shape;3487;p5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8" name="Google Shape;3488;p5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489" name="Shape 3489"/>
        <p:cNvGrpSpPr/>
        <p:nvPr/>
      </p:nvGrpSpPr>
      <p:grpSpPr>
        <a:xfrm>
          <a:off x="0" y="0"/>
          <a:ext cx="0" cy="0"/>
          <a:chOff x="0" y="0"/>
          <a:chExt cx="0" cy="0"/>
        </a:xfrm>
      </p:grpSpPr>
      <p:sp>
        <p:nvSpPr>
          <p:cNvPr id="3490" name="Google Shape;3490;p5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1" name="Google Shape;3491;p5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2" name="Google Shape;3492;p5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493" name="Shape 3493"/>
        <p:cNvGrpSpPr/>
        <p:nvPr/>
      </p:nvGrpSpPr>
      <p:grpSpPr>
        <a:xfrm>
          <a:off x="0" y="0"/>
          <a:ext cx="0" cy="0"/>
          <a:chOff x="0" y="0"/>
          <a:chExt cx="0" cy="0"/>
        </a:xfrm>
      </p:grpSpPr>
      <p:sp>
        <p:nvSpPr>
          <p:cNvPr id="3494" name="Google Shape;3494;p5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95" name="Google Shape;3495;p56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496" name="Google Shape;3496;p56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497" name="Google Shape;3497;p5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8" name="Google Shape;3498;p5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9" name="Google Shape;3499;p5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00" name="Shape 3500"/>
        <p:cNvGrpSpPr/>
        <p:nvPr/>
      </p:nvGrpSpPr>
      <p:grpSpPr>
        <a:xfrm>
          <a:off x="0" y="0"/>
          <a:ext cx="0" cy="0"/>
          <a:chOff x="0" y="0"/>
          <a:chExt cx="0" cy="0"/>
        </a:xfrm>
      </p:grpSpPr>
      <p:sp>
        <p:nvSpPr>
          <p:cNvPr id="3501" name="Google Shape;3501;p56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2" name="Google Shape;3502;p562"/>
          <p:cNvSpPr/>
          <p:nvPr>
            <p:ph idx="2" type="pic"/>
          </p:nvPr>
        </p:nvSpPr>
        <p:spPr>
          <a:xfrm>
            <a:off x="3887788" y="987425"/>
            <a:ext cx="4629150" cy="4873625"/>
          </a:xfrm>
          <a:prstGeom prst="rect">
            <a:avLst/>
          </a:prstGeom>
          <a:noFill/>
          <a:ln>
            <a:noFill/>
          </a:ln>
        </p:spPr>
      </p:sp>
      <p:sp>
        <p:nvSpPr>
          <p:cNvPr id="3503" name="Google Shape;3503;p56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04" name="Google Shape;3504;p5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5" name="Google Shape;3505;p5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6" name="Google Shape;3506;p5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07" name="Shape 3507"/>
        <p:cNvGrpSpPr/>
        <p:nvPr/>
      </p:nvGrpSpPr>
      <p:grpSpPr>
        <a:xfrm>
          <a:off x="0" y="0"/>
          <a:ext cx="0" cy="0"/>
          <a:chOff x="0" y="0"/>
          <a:chExt cx="0" cy="0"/>
        </a:xfrm>
      </p:grpSpPr>
      <p:sp>
        <p:nvSpPr>
          <p:cNvPr id="3508" name="Google Shape;3508;p56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9" name="Google Shape;3509;p56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0" name="Google Shape;3510;p5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1" name="Google Shape;3511;p5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2" name="Google Shape;3512;p5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13" name="Shape 3513"/>
        <p:cNvGrpSpPr/>
        <p:nvPr/>
      </p:nvGrpSpPr>
      <p:grpSpPr>
        <a:xfrm>
          <a:off x="0" y="0"/>
          <a:ext cx="0" cy="0"/>
          <a:chOff x="0" y="0"/>
          <a:chExt cx="0" cy="0"/>
        </a:xfrm>
      </p:grpSpPr>
      <p:sp>
        <p:nvSpPr>
          <p:cNvPr id="3514" name="Google Shape;3514;p56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15" name="Google Shape;3515;p56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6" name="Google Shape;3516;p5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7" name="Google Shape;3517;p5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8" name="Google Shape;3518;p5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29" name="Shape 3529"/>
        <p:cNvGrpSpPr/>
        <p:nvPr/>
      </p:nvGrpSpPr>
      <p:grpSpPr>
        <a:xfrm>
          <a:off x="0" y="0"/>
          <a:ext cx="0" cy="0"/>
          <a:chOff x="0" y="0"/>
          <a:chExt cx="0" cy="0"/>
        </a:xfrm>
      </p:grpSpPr>
      <p:sp>
        <p:nvSpPr>
          <p:cNvPr id="3530" name="Google Shape;3530;p56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1" name="Google Shape;3531;p566"/>
          <p:cNvSpPr/>
          <p:nvPr>
            <p:ph idx="2" type="chart"/>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lvl="1"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lvl="2"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lvl="3"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lvl="4"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32" name="Google Shape;3532;p56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2" name="Shape 542"/>
        <p:cNvGrpSpPr/>
        <p:nvPr/>
      </p:nvGrpSpPr>
      <p:grpSpPr>
        <a:xfrm>
          <a:off x="0" y="0"/>
          <a:ext cx="0" cy="0"/>
          <a:chOff x="0" y="0"/>
          <a:chExt cx="0" cy="0"/>
        </a:xfrm>
      </p:grpSpPr>
      <p:sp>
        <p:nvSpPr>
          <p:cNvPr id="543" name="Google Shape;543;p5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4" name="Google Shape;544;p5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5" name="Google Shape;545;p5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 name="Google Shape;546;p5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7" name="Google Shape;547;p5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8" name="Google Shape;548;p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9" name="Google Shape;549;p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0" name="Google Shape;550;p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533" name="Shape 3533"/>
        <p:cNvGrpSpPr/>
        <p:nvPr/>
      </p:nvGrpSpPr>
      <p:grpSpPr>
        <a:xfrm>
          <a:off x="0" y="0"/>
          <a:ext cx="0" cy="0"/>
          <a:chOff x="0" y="0"/>
          <a:chExt cx="0" cy="0"/>
        </a:xfrm>
      </p:grpSpPr>
      <p:sp>
        <p:nvSpPr>
          <p:cNvPr id="3534" name="Google Shape;3534;p5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5" name="Google Shape;3535;p5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536" name="Google Shape;3536;p56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37" name="Shape 3537"/>
        <p:cNvGrpSpPr/>
        <p:nvPr/>
      </p:nvGrpSpPr>
      <p:grpSpPr>
        <a:xfrm>
          <a:off x="0" y="0"/>
          <a:ext cx="0" cy="0"/>
          <a:chOff x="0" y="0"/>
          <a:chExt cx="0" cy="0"/>
        </a:xfrm>
      </p:grpSpPr>
      <p:sp>
        <p:nvSpPr>
          <p:cNvPr id="3538" name="Google Shape;3538;p568"/>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9" name="Google Shape;3539;p56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0" name="Google Shape;3540;p568"/>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541" name="Shape 3541"/>
        <p:cNvGrpSpPr/>
        <p:nvPr/>
      </p:nvGrpSpPr>
      <p:grpSpPr>
        <a:xfrm>
          <a:off x="0" y="0"/>
          <a:ext cx="0" cy="0"/>
          <a:chOff x="0" y="0"/>
          <a:chExt cx="0" cy="0"/>
        </a:xfrm>
      </p:grpSpPr>
      <p:sp>
        <p:nvSpPr>
          <p:cNvPr id="3542" name="Google Shape;3542;p5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3" name="Google Shape;3543;p5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544" name="Google Shape;3544;p569"/>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545" name="Shape 3545"/>
        <p:cNvGrpSpPr/>
        <p:nvPr/>
      </p:nvGrpSpPr>
      <p:grpSpPr>
        <a:xfrm>
          <a:off x="0" y="0"/>
          <a:ext cx="0" cy="0"/>
          <a:chOff x="0" y="0"/>
          <a:chExt cx="0" cy="0"/>
        </a:xfrm>
      </p:grpSpPr>
      <p:sp>
        <p:nvSpPr>
          <p:cNvPr id="3546" name="Google Shape;3546;p570"/>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7" name="Google Shape;3547;p570"/>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8" name="Google Shape;3548;p570"/>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9" name="Google Shape;3549;p570"/>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550" name="Shape 3550"/>
        <p:cNvGrpSpPr/>
        <p:nvPr/>
      </p:nvGrpSpPr>
      <p:grpSpPr>
        <a:xfrm>
          <a:off x="0" y="0"/>
          <a:ext cx="0" cy="0"/>
          <a:chOff x="0" y="0"/>
          <a:chExt cx="0" cy="0"/>
        </a:xfrm>
      </p:grpSpPr>
      <p:sp>
        <p:nvSpPr>
          <p:cNvPr id="3551" name="Google Shape;3551;p5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2" name="Google Shape;3552;p5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3" name="Google Shape;3553;p5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4" name="Google Shape;3554;p5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5" name="Google Shape;3555;p5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6" name="Google Shape;3556;p571"/>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557" name="Shape 3557"/>
        <p:cNvGrpSpPr/>
        <p:nvPr/>
      </p:nvGrpSpPr>
      <p:grpSpPr>
        <a:xfrm>
          <a:off x="0" y="0"/>
          <a:ext cx="0" cy="0"/>
          <a:chOff x="0" y="0"/>
          <a:chExt cx="0" cy="0"/>
        </a:xfrm>
      </p:grpSpPr>
      <p:sp>
        <p:nvSpPr>
          <p:cNvPr id="3558" name="Google Shape;3558;p572"/>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9" name="Google Shape;3559;p572"/>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560" name="Shape 3560"/>
        <p:cNvGrpSpPr/>
        <p:nvPr/>
      </p:nvGrpSpPr>
      <p:grpSpPr>
        <a:xfrm>
          <a:off x="0" y="0"/>
          <a:ext cx="0" cy="0"/>
          <a:chOff x="0" y="0"/>
          <a:chExt cx="0" cy="0"/>
        </a:xfrm>
      </p:grpSpPr>
      <p:sp>
        <p:nvSpPr>
          <p:cNvPr id="3561" name="Google Shape;3561;p573"/>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562" name="Shape 3562"/>
        <p:cNvGrpSpPr/>
        <p:nvPr/>
      </p:nvGrpSpPr>
      <p:grpSpPr>
        <a:xfrm>
          <a:off x="0" y="0"/>
          <a:ext cx="0" cy="0"/>
          <a:chOff x="0" y="0"/>
          <a:chExt cx="0" cy="0"/>
        </a:xfrm>
      </p:grpSpPr>
      <p:sp>
        <p:nvSpPr>
          <p:cNvPr id="3563" name="Google Shape;3563;p5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4" name="Google Shape;3564;p57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565" name="Google Shape;3565;p57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66" name="Google Shape;3566;p574"/>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67" name="Shape 3567"/>
        <p:cNvGrpSpPr/>
        <p:nvPr/>
      </p:nvGrpSpPr>
      <p:grpSpPr>
        <a:xfrm>
          <a:off x="0" y="0"/>
          <a:ext cx="0" cy="0"/>
          <a:chOff x="0" y="0"/>
          <a:chExt cx="0" cy="0"/>
        </a:xfrm>
      </p:grpSpPr>
      <p:sp>
        <p:nvSpPr>
          <p:cNvPr id="3568" name="Google Shape;3568;p57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9" name="Google Shape;3569;p575"/>
          <p:cNvSpPr/>
          <p:nvPr>
            <p:ph idx="2" type="pic"/>
          </p:nvPr>
        </p:nvSpPr>
        <p:spPr>
          <a:xfrm>
            <a:off x="3887788" y="987425"/>
            <a:ext cx="4629150" cy="4873625"/>
          </a:xfrm>
          <a:prstGeom prst="rect">
            <a:avLst/>
          </a:prstGeom>
          <a:noFill/>
          <a:ln>
            <a:noFill/>
          </a:ln>
        </p:spPr>
      </p:sp>
      <p:sp>
        <p:nvSpPr>
          <p:cNvPr id="3570" name="Google Shape;3570;p57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71" name="Google Shape;3571;p57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72" name="Shape 3572"/>
        <p:cNvGrpSpPr/>
        <p:nvPr/>
      </p:nvGrpSpPr>
      <p:grpSpPr>
        <a:xfrm>
          <a:off x="0" y="0"/>
          <a:ext cx="0" cy="0"/>
          <a:chOff x="0" y="0"/>
          <a:chExt cx="0" cy="0"/>
        </a:xfrm>
      </p:grpSpPr>
      <p:sp>
        <p:nvSpPr>
          <p:cNvPr id="3573" name="Google Shape;3573;p57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4" name="Google Shape;3574;p576"/>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5" name="Google Shape;3575;p57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51" name="Shape 551"/>
        <p:cNvGrpSpPr/>
        <p:nvPr/>
      </p:nvGrpSpPr>
      <p:grpSpPr>
        <a:xfrm>
          <a:off x="0" y="0"/>
          <a:ext cx="0" cy="0"/>
          <a:chOff x="0" y="0"/>
          <a:chExt cx="0" cy="0"/>
        </a:xfrm>
      </p:grpSpPr>
      <p:sp>
        <p:nvSpPr>
          <p:cNvPr id="552" name="Google Shape;552;p58"/>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3" name="Google Shape;553;p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4" name="Google Shape;554;p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5" name="Google Shape;555;p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76" name="Shape 3576"/>
        <p:cNvGrpSpPr/>
        <p:nvPr/>
      </p:nvGrpSpPr>
      <p:grpSpPr>
        <a:xfrm>
          <a:off x="0" y="0"/>
          <a:ext cx="0" cy="0"/>
          <a:chOff x="0" y="0"/>
          <a:chExt cx="0" cy="0"/>
        </a:xfrm>
      </p:grpSpPr>
      <p:sp>
        <p:nvSpPr>
          <p:cNvPr id="3577" name="Google Shape;3577;p577"/>
          <p:cNvSpPr txBox="1"/>
          <p:nvPr>
            <p:ph type="title"/>
          </p:nvPr>
        </p:nvSpPr>
        <p:spPr>
          <a:xfrm rot="5400000">
            <a:off x="4730750" y="2292350"/>
            <a:ext cx="61214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8" name="Google Shape;3578;p577"/>
          <p:cNvSpPr txBox="1"/>
          <p:nvPr>
            <p:ph idx="1" type="body"/>
          </p:nvPr>
        </p:nvSpPr>
        <p:spPr>
          <a:xfrm rot="5400000">
            <a:off x="1073150" y="577850"/>
            <a:ext cx="61214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9" name="Google Shape;3579;p57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97" name="Shape 3597"/>
        <p:cNvGrpSpPr/>
        <p:nvPr/>
      </p:nvGrpSpPr>
      <p:grpSpPr>
        <a:xfrm>
          <a:off x="0" y="0"/>
          <a:ext cx="0" cy="0"/>
          <a:chOff x="0" y="0"/>
          <a:chExt cx="0" cy="0"/>
        </a:xfrm>
      </p:grpSpPr>
      <p:sp>
        <p:nvSpPr>
          <p:cNvPr id="3598" name="Google Shape;3598;p579"/>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99" name="Google Shape;3599;p579"/>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00" name="Google Shape;3600;p57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01" name="Shape 3601"/>
        <p:cNvGrpSpPr/>
        <p:nvPr/>
      </p:nvGrpSpPr>
      <p:grpSpPr>
        <a:xfrm>
          <a:off x="0" y="0"/>
          <a:ext cx="0" cy="0"/>
          <a:chOff x="0" y="0"/>
          <a:chExt cx="0" cy="0"/>
        </a:xfrm>
      </p:grpSpPr>
      <p:sp>
        <p:nvSpPr>
          <p:cNvPr id="3602" name="Google Shape;3602;p58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3" name="Google Shape;3603;p58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604" name="Google Shape;3604;p580"/>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05" name="Shape 3605"/>
        <p:cNvGrpSpPr/>
        <p:nvPr/>
      </p:nvGrpSpPr>
      <p:grpSpPr>
        <a:xfrm>
          <a:off x="0" y="0"/>
          <a:ext cx="0" cy="0"/>
          <a:chOff x="0" y="0"/>
          <a:chExt cx="0" cy="0"/>
        </a:xfrm>
      </p:grpSpPr>
      <p:sp>
        <p:nvSpPr>
          <p:cNvPr id="3606" name="Google Shape;3606;p58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7" name="Google Shape;3607;p58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608" name="Google Shape;3608;p581"/>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09" name="Shape 3609"/>
        <p:cNvGrpSpPr/>
        <p:nvPr/>
      </p:nvGrpSpPr>
      <p:grpSpPr>
        <a:xfrm>
          <a:off x="0" y="0"/>
          <a:ext cx="0" cy="0"/>
          <a:chOff x="0" y="0"/>
          <a:chExt cx="0" cy="0"/>
        </a:xfrm>
      </p:grpSpPr>
      <p:sp>
        <p:nvSpPr>
          <p:cNvPr id="3610" name="Google Shape;3610;p582"/>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1" name="Google Shape;3611;p582"/>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2" name="Google Shape;3612;p582"/>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3" name="Google Shape;3613;p582"/>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14" name="Shape 3614"/>
        <p:cNvGrpSpPr/>
        <p:nvPr/>
      </p:nvGrpSpPr>
      <p:grpSpPr>
        <a:xfrm>
          <a:off x="0" y="0"/>
          <a:ext cx="0" cy="0"/>
          <a:chOff x="0" y="0"/>
          <a:chExt cx="0" cy="0"/>
        </a:xfrm>
      </p:grpSpPr>
      <p:sp>
        <p:nvSpPr>
          <p:cNvPr id="3615" name="Google Shape;3615;p58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6" name="Google Shape;3616;p58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7" name="Google Shape;3617;p58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8" name="Google Shape;3618;p58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9" name="Google Shape;3619;p58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20" name="Google Shape;3620;p583"/>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21" name="Shape 3621"/>
        <p:cNvGrpSpPr/>
        <p:nvPr/>
      </p:nvGrpSpPr>
      <p:grpSpPr>
        <a:xfrm>
          <a:off x="0" y="0"/>
          <a:ext cx="0" cy="0"/>
          <a:chOff x="0" y="0"/>
          <a:chExt cx="0" cy="0"/>
        </a:xfrm>
      </p:grpSpPr>
      <p:sp>
        <p:nvSpPr>
          <p:cNvPr id="3622" name="Google Shape;3622;p584"/>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3" name="Google Shape;3623;p584"/>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24" name="Shape 3624"/>
        <p:cNvGrpSpPr/>
        <p:nvPr/>
      </p:nvGrpSpPr>
      <p:grpSpPr>
        <a:xfrm>
          <a:off x="0" y="0"/>
          <a:ext cx="0" cy="0"/>
          <a:chOff x="0" y="0"/>
          <a:chExt cx="0" cy="0"/>
        </a:xfrm>
      </p:grpSpPr>
      <p:sp>
        <p:nvSpPr>
          <p:cNvPr id="3625" name="Google Shape;3625;p585"/>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26" name="Shape 3626"/>
        <p:cNvGrpSpPr/>
        <p:nvPr/>
      </p:nvGrpSpPr>
      <p:grpSpPr>
        <a:xfrm>
          <a:off x="0" y="0"/>
          <a:ext cx="0" cy="0"/>
          <a:chOff x="0" y="0"/>
          <a:chExt cx="0" cy="0"/>
        </a:xfrm>
      </p:grpSpPr>
      <p:sp>
        <p:nvSpPr>
          <p:cNvPr id="3627" name="Google Shape;3627;p5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8" name="Google Shape;3628;p58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629" name="Google Shape;3629;p58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0" name="Google Shape;3630;p586"/>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631" name="Shape 3631"/>
        <p:cNvGrpSpPr/>
        <p:nvPr/>
      </p:nvGrpSpPr>
      <p:grpSpPr>
        <a:xfrm>
          <a:off x="0" y="0"/>
          <a:ext cx="0" cy="0"/>
          <a:chOff x="0" y="0"/>
          <a:chExt cx="0" cy="0"/>
        </a:xfrm>
      </p:grpSpPr>
      <p:sp>
        <p:nvSpPr>
          <p:cNvPr id="3632" name="Google Shape;3632;p58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3" name="Google Shape;3633;p587"/>
          <p:cNvSpPr/>
          <p:nvPr>
            <p:ph idx="2" type="pic"/>
          </p:nvPr>
        </p:nvSpPr>
        <p:spPr>
          <a:xfrm>
            <a:off x="3887788" y="987425"/>
            <a:ext cx="4629150" cy="4873625"/>
          </a:xfrm>
          <a:prstGeom prst="rect">
            <a:avLst/>
          </a:prstGeom>
          <a:noFill/>
          <a:ln>
            <a:noFill/>
          </a:ln>
        </p:spPr>
      </p:sp>
      <p:sp>
        <p:nvSpPr>
          <p:cNvPr id="3634" name="Google Shape;3634;p58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5" name="Google Shape;3635;p587"/>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56" name="Shape 556"/>
        <p:cNvGrpSpPr/>
        <p:nvPr/>
      </p:nvGrpSpPr>
      <p:grpSpPr>
        <a:xfrm>
          <a:off x="0" y="0"/>
          <a:ext cx="0" cy="0"/>
          <a:chOff x="0" y="0"/>
          <a:chExt cx="0" cy="0"/>
        </a:xfrm>
      </p:grpSpPr>
      <p:sp>
        <p:nvSpPr>
          <p:cNvPr id="557" name="Google Shape;557;p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 name="Google Shape;558;p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 name="Google Shape;559;p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636" name="Shape 3636"/>
        <p:cNvGrpSpPr/>
        <p:nvPr/>
      </p:nvGrpSpPr>
      <p:grpSpPr>
        <a:xfrm>
          <a:off x="0" y="0"/>
          <a:ext cx="0" cy="0"/>
          <a:chOff x="0" y="0"/>
          <a:chExt cx="0" cy="0"/>
        </a:xfrm>
      </p:grpSpPr>
      <p:sp>
        <p:nvSpPr>
          <p:cNvPr id="3637" name="Google Shape;3637;p58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8" name="Google Shape;3638;p588"/>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39" name="Google Shape;3639;p58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640" name="Shape 3640"/>
        <p:cNvGrpSpPr/>
        <p:nvPr/>
      </p:nvGrpSpPr>
      <p:grpSpPr>
        <a:xfrm>
          <a:off x="0" y="0"/>
          <a:ext cx="0" cy="0"/>
          <a:chOff x="0" y="0"/>
          <a:chExt cx="0" cy="0"/>
        </a:xfrm>
      </p:grpSpPr>
      <p:sp>
        <p:nvSpPr>
          <p:cNvPr id="3641" name="Google Shape;3641;p589"/>
          <p:cNvSpPr txBox="1"/>
          <p:nvPr>
            <p:ph type="title"/>
          </p:nvPr>
        </p:nvSpPr>
        <p:spPr>
          <a:xfrm rot="5400000">
            <a:off x="4743450" y="2305050"/>
            <a:ext cx="60960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42" name="Google Shape;3642;p589"/>
          <p:cNvSpPr txBox="1"/>
          <p:nvPr>
            <p:ph idx="1" type="body"/>
          </p:nvPr>
        </p:nvSpPr>
        <p:spPr>
          <a:xfrm rot="5400000">
            <a:off x="1085850" y="590550"/>
            <a:ext cx="60960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43" name="Google Shape;3643;p58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650" name="Shape 3650"/>
        <p:cNvGrpSpPr/>
        <p:nvPr/>
      </p:nvGrpSpPr>
      <p:grpSpPr>
        <a:xfrm>
          <a:off x="0" y="0"/>
          <a:ext cx="0" cy="0"/>
          <a:chOff x="0" y="0"/>
          <a:chExt cx="0" cy="0"/>
        </a:xfrm>
      </p:grpSpPr>
      <p:sp>
        <p:nvSpPr>
          <p:cNvPr id="3651" name="Google Shape;3651;p591"/>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2" name="Google Shape;3652;p591"/>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53" name="Google Shape;3653;p59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4" name="Google Shape;3654;p59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5" name="Google Shape;3655;p59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56" name="Shape 3656"/>
        <p:cNvGrpSpPr/>
        <p:nvPr/>
      </p:nvGrpSpPr>
      <p:grpSpPr>
        <a:xfrm>
          <a:off x="0" y="0"/>
          <a:ext cx="0" cy="0"/>
          <a:chOff x="0" y="0"/>
          <a:chExt cx="0" cy="0"/>
        </a:xfrm>
      </p:grpSpPr>
      <p:sp>
        <p:nvSpPr>
          <p:cNvPr id="3657" name="Google Shape;3657;p592"/>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8" name="Google Shape;3658;p592"/>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lt1"/>
              </a:buClr>
              <a:buSzPts val="2118"/>
              <a:buFont typeface="Times New Roman"/>
              <a:buNone/>
              <a:defRPr sz="2118"/>
            </a:lvl1pPr>
            <a:lvl2pPr lvl="1" algn="ctr">
              <a:spcBef>
                <a:spcPts val="353"/>
              </a:spcBef>
              <a:spcAft>
                <a:spcPts val="0"/>
              </a:spcAft>
              <a:buClr>
                <a:schemeClr val="lt1"/>
              </a:buClr>
              <a:buSzPts val="1765"/>
              <a:buFont typeface="Times New Roman"/>
              <a:buNone/>
              <a:defRPr sz="1765"/>
            </a:lvl2pPr>
            <a:lvl3pPr lvl="2" algn="ctr">
              <a:spcBef>
                <a:spcPts val="318"/>
              </a:spcBef>
              <a:spcAft>
                <a:spcPts val="0"/>
              </a:spcAft>
              <a:buClr>
                <a:schemeClr val="lt1"/>
              </a:buClr>
              <a:buSzPts val="1588"/>
              <a:buFont typeface="Times New Roman"/>
              <a:buNone/>
              <a:defRPr sz="1588"/>
            </a:lvl3pPr>
            <a:lvl4pPr lvl="3" algn="ctr">
              <a:spcBef>
                <a:spcPts val="282"/>
              </a:spcBef>
              <a:spcAft>
                <a:spcPts val="0"/>
              </a:spcAft>
              <a:buClr>
                <a:schemeClr val="lt1"/>
              </a:buClr>
              <a:buSzPts val="1412"/>
              <a:buFont typeface="Times New Roman"/>
              <a:buNone/>
              <a:defRPr sz="1412"/>
            </a:lvl4pPr>
            <a:lvl5pPr lvl="4" algn="ctr">
              <a:spcBef>
                <a:spcPts val="282"/>
              </a:spcBef>
              <a:spcAft>
                <a:spcPts val="0"/>
              </a:spcAft>
              <a:buClr>
                <a:schemeClr val="lt1"/>
              </a:buClr>
              <a:buSzPts val="1412"/>
              <a:buFont typeface="Times New Roman"/>
              <a:buNone/>
              <a:defRPr sz="1412"/>
            </a:lvl5pPr>
            <a:lvl6pPr lvl="5" algn="ctr">
              <a:lnSpc>
                <a:spcPct val="90000"/>
              </a:lnSpc>
              <a:spcBef>
                <a:spcPts val="441"/>
              </a:spcBef>
              <a:spcAft>
                <a:spcPts val="0"/>
              </a:spcAft>
              <a:buClr>
                <a:schemeClr val="lt1"/>
              </a:buClr>
              <a:buSzPts val="1412"/>
              <a:buNone/>
              <a:defRPr sz="1412"/>
            </a:lvl6pPr>
            <a:lvl7pPr lvl="6" algn="ctr">
              <a:lnSpc>
                <a:spcPct val="90000"/>
              </a:lnSpc>
              <a:spcBef>
                <a:spcPts val="441"/>
              </a:spcBef>
              <a:spcAft>
                <a:spcPts val="0"/>
              </a:spcAft>
              <a:buClr>
                <a:schemeClr val="lt1"/>
              </a:buClr>
              <a:buSzPts val="1412"/>
              <a:buNone/>
              <a:defRPr sz="1412"/>
            </a:lvl7pPr>
            <a:lvl8pPr lvl="7" algn="ctr">
              <a:lnSpc>
                <a:spcPct val="90000"/>
              </a:lnSpc>
              <a:spcBef>
                <a:spcPts val="441"/>
              </a:spcBef>
              <a:spcAft>
                <a:spcPts val="0"/>
              </a:spcAft>
              <a:buClr>
                <a:schemeClr val="lt1"/>
              </a:buClr>
              <a:buSzPts val="1412"/>
              <a:buNone/>
              <a:defRPr sz="1412"/>
            </a:lvl8pPr>
            <a:lvl9pPr lvl="8" algn="ctr">
              <a:lnSpc>
                <a:spcPct val="90000"/>
              </a:lnSpc>
              <a:spcBef>
                <a:spcPts val="441"/>
              </a:spcBef>
              <a:spcAft>
                <a:spcPts val="0"/>
              </a:spcAft>
              <a:buClr>
                <a:schemeClr val="lt1"/>
              </a:buClr>
              <a:buSzPts val="1412"/>
              <a:buNone/>
              <a:defRPr sz="1412"/>
            </a:lvl9pPr>
          </a:lstStyle>
          <a:p/>
        </p:txBody>
      </p:sp>
      <p:sp>
        <p:nvSpPr>
          <p:cNvPr id="3659" name="Google Shape;3659;p59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0" name="Google Shape;3660;p59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1" name="Google Shape;3661;p59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62" name="Shape 3662"/>
        <p:cNvGrpSpPr/>
        <p:nvPr/>
      </p:nvGrpSpPr>
      <p:grpSpPr>
        <a:xfrm>
          <a:off x="0" y="0"/>
          <a:ext cx="0" cy="0"/>
          <a:chOff x="0" y="0"/>
          <a:chExt cx="0" cy="0"/>
        </a:xfrm>
      </p:grpSpPr>
      <p:sp>
        <p:nvSpPr>
          <p:cNvPr id="3663" name="Google Shape;3663;p593"/>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64" name="Google Shape;3664;p593"/>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sz="2118"/>
            </a:lvl1pPr>
            <a:lvl2pPr indent="-228600" lvl="1" marL="914400" algn="l">
              <a:spcBef>
                <a:spcPts val="353"/>
              </a:spcBef>
              <a:spcAft>
                <a:spcPts val="0"/>
              </a:spcAft>
              <a:buClr>
                <a:schemeClr val="lt1"/>
              </a:buClr>
              <a:buSzPts val="1765"/>
              <a:buFont typeface="Times New Roman"/>
              <a:buNone/>
              <a:defRPr sz="1765"/>
            </a:lvl2pPr>
            <a:lvl3pPr indent="-228600" lvl="2" marL="1371600" algn="l">
              <a:spcBef>
                <a:spcPts val="318"/>
              </a:spcBef>
              <a:spcAft>
                <a:spcPts val="0"/>
              </a:spcAft>
              <a:buClr>
                <a:schemeClr val="lt1"/>
              </a:buClr>
              <a:buSzPts val="1588"/>
              <a:buFont typeface="Times New Roman"/>
              <a:buNone/>
              <a:defRPr sz="1588"/>
            </a:lvl3pPr>
            <a:lvl4pPr indent="-228600" lvl="3" marL="1828800" algn="l">
              <a:spcBef>
                <a:spcPts val="282"/>
              </a:spcBef>
              <a:spcAft>
                <a:spcPts val="0"/>
              </a:spcAft>
              <a:buClr>
                <a:schemeClr val="lt1"/>
              </a:buClr>
              <a:buSzPts val="1412"/>
              <a:buFont typeface="Times New Roman"/>
              <a:buNone/>
              <a:defRPr sz="1412"/>
            </a:lvl4pPr>
            <a:lvl5pPr indent="-228600" lvl="4" marL="2286000" algn="l">
              <a:spcBef>
                <a:spcPts val="282"/>
              </a:spcBef>
              <a:spcAft>
                <a:spcPts val="0"/>
              </a:spcAft>
              <a:buClr>
                <a:schemeClr val="lt1"/>
              </a:buClr>
              <a:buSzPts val="1412"/>
              <a:buFont typeface="Times New Roman"/>
              <a:buNone/>
              <a:defRPr sz="1412"/>
            </a:lvl5pPr>
            <a:lvl6pPr indent="-228600" lvl="5" marL="2743200" algn="l">
              <a:lnSpc>
                <a:spcPct val="90000"/>
              </a:lnSpc>
              <a:spcBef>
                <a:spcPts val="441"/>
              </a:spcBef>
              <a:spcAft>
                <a:spcPts val="0"/>
              </a:spcAft>
              <a:buClr>
                <a:schemeClr val="lt1"/>
              </a:buClr>
              <a:buSzPts val="1412"/>
              <a:buNone/>
              <a:defRPr sz="1412"/>
            </a:lvl6pPr>
            <a:lvl7pPr indent="-228600" lvl="6" marL="3200400" algn="l">
              <a:lnSpc>
                <a:spcPct val="90000"/>
              </a:lnSpc>
              <a:spcBef>
                <a:spcPts val="441"/>
              </a:spcBef>
              <a:spcAft>
                <a:spcPts val="0"/>
              </a:spcAft>
              <a:buClr>
                <a:schemeClr val="lt1"/>
              </a:buClr>
              <a:buSzPts val="1412"/>
              <a:buNone/>
              <a:defRPr sz="1412"/>
            </a:lvl7pPr>
            <a:lvl8pPr indent="-228600" lvl="7" marL="3657600" algn="l">
              <a:lnSpc>
                <a:spcPct val="90000"/>
              </a:lnSpc>
              <a:spcBef>
                <a:spcPts val="441"/>
              </a:spcBef>
              <a:spcAft>
                <a:spcPts val="0"/>
              </a:spcAft>
              <a:buClr>
                <a:schemeClr val="lt1"/>
              </a:buClr>
              <a:buSzPts val="1412"/>
              <a:buNone/>
              <a:defRPr sz="1412"/>
            </a:lvl8pPr>
            <a:lvl9pPr indent="-228600" lvl="8" marL="4114800" algn="l">
              <a:lnSpc>
                <a:spcPct val="90000"/>
              </a:lnSpc>
              <a:spcBef>
                <a:spcPts val="441"/>
              </a:spcBef>
              <a:spcAft>
                <a:spcPts val="0"/>
              </a:spcAft>
              <a:buClr>
                <a:schemeClr val="lt1"/>
              </a:buClr>
              <a:buSzPts val="1412"/>
              <a:buNone/>
              <a:defRPr sz="1412"/>
            </a:lvl9pPr>
          </a:lstStyle>
          <a:p/>
        </p:txBody>
      </p:sp>
      <p:sp>
        <p:nvSpPr>
          <p:cNvPr id="3665" name="Google Shape;3665;p59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6" name="Google Shape;3666;p59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7" name="Google Shape;3667;p59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68" name="Shape 3668"/>
        <p:cNvGrpSpPr/>
        <p:nvPr/>
      </p:nvGrpSpPr>
      <p:grpSpPr>
        <a:xfrm>
          <a:off x="0" y="0"/>
          <a:ext cx="0" cy="0"/>
          <a:chOff x="0" y="0"/>
          <a:chExt cx="0" cy="0"/>
        </a:xfrm>
      </p:grpSpPr>
      <p:sp>
        <p:nvSpPr>
          <p:cNvPr id="3669" name="Google Shape;3669;p594"/>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0" name="Google Shape;3670;p594"/>
          <p:cNvSpPr txBox="1"/>
          <p:nvPr>
            <p:ph idx="1" type="body"/>
          </p:nvPr>
        </p:nvSpPr>
        <p:spPr>
          <a:xfrm>
            <a:off x="431512" y="1860177"/>
            <a:ext cx="3811443"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1" name="Google Shape;3671;p594"/>
          <p:cNvSpPr txBox="1"/>
          <p:nvPr>
            <p:ph idx="2" type="body"/>
          </p:nvPr>
        </p:nvSpPr>
        <p:spPr>
          <a:xfrm>
            <a:off x="4381500" y="1860177"/>
            <a:ext cx="3811444"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2" name="Google Shape;3672;p59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3" name="Google Shape;3673;p59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4" name="Google Shape;3674;p59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75" name="Shape 3675"/>
        <p:cNvGrpSpPr/>
        <p:nvPr/>
      </p:nvGrpSpPr>
      <p:grpSpPr>
        <a:xfrm>
          <a:off x="0" y="0"/>
          <a:ext cx="0" cy="0"/>
          <a:chOff x="0" y="0"/>
          <a:chExt cx="0" cy="0"/>
        </a:xfrm>
      </p:grpSpPr>
      <p:sp>
        <p:nvSpPr>
          <p:cNvPr id="3676" name="Google Shape;3676;p595"/>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7" name="Google Shape;3677;p595"/>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78" name="Google Shape;3678;p595"/>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9" name="Google Shape;3679;p595"/>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80" name="Google Shape;3680;p595"/>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81" name="Google Shape;3681;p59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2" name="Google Shape;3682;p59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3" name="Google Shape;3683;p59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84" name="Shape 3684"/>
        <p:cNvGrpSpPr/>
        <p:nvPr/>
      </p:nvGrpSpPr>
      <p:grpSpPr>
        <a:xfrm>
          <a:off x="0" y="0"/>
          <a:ext cx="0" cy="0"/>
          <a:chOff x="0" y="0"/>
          <a:chExt cx="0" cy="0"/>
        </a:xfrm>
      </p:grpSpPr>
      <p:sp>
        <p:nvSpPr>
          <p:cNvPr id="3685" name="Google Shape;3685;p596"/>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86" name="Google Shape;3686;p59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7" name="Google Shape;3687;p59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8" name="Google Shape;3688;p59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89" name="Shape 3689"/>
        <p:cNvGrpSpPr/>
        <p:nvPr/>
      </p:nvGrpSpPr>
      <p:grpSpPr>
        <a:xfrm>
          <a:off x="0" y="0"/>
          <a:ext cx="0" cy="0"/>
          <a:chOff x="0" y="0"/>
          <a:chExt cx="0" cy="0"/>
        </a:xfrm>
      </p:grpSpPr>
      <p:sp>
        <p:nvSpPr>
          <p:cNvPr id="3690" name="Google Shape;3690;p59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1" name="Google Shape;3691;p59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2" name="Google Shape;3692;p59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93" name="Shape 3693"/>
        <p:cNvGrpSpPr/>
        <p:nvPr/>
      </p:nvGrpSpPr>
      <p:grpSpPr>
        <a:xfrm>
          <a:off x="0" y="0"/>
          <a:ext cx="0" cy="0"/>
          <a:chOff x="0" y="0"/>
          <a:chExt cx="0" cy="0"/>
        </a:xfrm>
      </p:grpSpPr>
      <p:sp>
        <p:nvSpPr>
          <p:cNvPr id="3694" name="Google Shape;3694;p598"/>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95" name="Google Shape;3695;p598"/>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lt1"/>
              </a:buClr>
              <a:buSzPts val="2824"/>
              <a:buFont typeface="Times New Roman"/>
              <a:buChar char="•"/>
              <a:defRPr sz="2824"/>
            </a:lvl1pPr>
            <a:lvl2pPr indent="-385508" lvl="1" marL="914400" algn="l">
              <a:spcBef>
                <a:spcPts val="494"/>
              </a:spcBef>
              <a:spcAft>
                <a:spcPts val="0"/>
              </a:spcAft>
              <a:buClr>
                <a:schemeClr val="lt1"/>
              </a:buClr>
              <a:buSzPts val="2471"/>
              <a:buFont typeface="Times New Roman"/>
              <a:buChar char="–"/>
              <a:defRPr sz="2471"/>
            </a:lvl2pPr>
            <a:lvl3pPr indent="-363092" lvl="2" marL="1371600" algn="l">
              <a:spcBef>
                <a:spcPts val="424"/>
              </a:spcBef>
              <a:spcAft>
                <a:spcPts val="0"/>
              </a:spcAft>
              <a:buClr>
                <a:schemeClr val="lt1"/>
              </a:buClr>
              <a:buSzPts val="2118"/>
              <a:buFont typeface="Times New Roman"/>
              <a:buChar char="•"/>
              <a:defRPr sz="2118"/>
            </a:lvl3pPr>
            <a:lvl4pPr indent="-340677" lvl="3" marL="1828800" algn="l">
              <a:spcBef>
                <a:spcPts val="353"/>
              </a:spcBef>
              <a:spcAft>
                <a:spcPts val="0"/>
              </a:spcAft>
              <a:buClr>
                <a:schemeClr val="lt1"/>
              </a:buClr>
              <a:buSzPts val="1765"/>
              <a:buFont typeface="Times New Roman"/>
              <a:buChar char="–"/>
              <a:defRPr sz="1765"/>
            </a:lvl4pPr>
            <a:lvl5pPr indent="-340677" lvl="4" marL="2286000" algn="l">
              <a:spcBef>
                <a:spcPts val="353"/>
              </a:spcBef>
              <a:spcAft>
                <a:spcPts val="0"/>
              </a:spcAft>
              <a:buClr>
                <a:schemeClr val="lt1"/>
              </a:buClr>
              <a:buSzPts val="1765"/>
              <a:buFont typeface="Times New Roman"/>
              <a:buChar char="»"/>
              <a:defRPr sz="1765"/>
            </a:lvl5pPr>
            <a:lvl6pPr indent="-340677" lvl="5" marL="2743200" algn="l">
              <a:lnSpc>
                <a:spcPct val="90000"/>
              </a:lnSpc>
              <a:spcBef>
                <a:spcPts val="441"/>
              </a:spcBef>
              <a:spcAft>
                <a:spcPts val="0"/>
              </a:spcAft>
              <a:buClr>
                <a:schemeClr val="lt1"/>
              </a:buClr>
              <a:buSzPts val="1765"/>
              <a:buChar char="•"/>
              <a:defRPr sz="1765"/>
            </a:lvl6pPr>
            <a:lvl7pPr indent="-340677" lvl="6" marL="3200400" algn="l">
              <a:lnSpc>
                <a:spcPct val="90000"/>
              </a:lnSpc>
              <a:spcBef>
                <a:spcPts val="441"/>
              </a:spcBef>
              <a:spcAft>
                <a:spcPts val="0"/>
              </a:spcAft>
              <a:buClr>
                <a:schemeClr val="lt1"/>
              </a:buClr>
              <a:buSzPts val="1765"/>
              <a:buChar char="•"/>
              <a:defRPr sz="1765"/>
            </a:lvl7pPr>
            <a:lvl8pPr indent="-340677" lvl="7" marL="3657600" algn="l">
              <a:lnSpc>
                <a:spcPct val="90000"/>
              </a:lnSpc>
              <a:spcBef>
                <a:spcPts val="441"/>
              </a:spcBef>
              <a:spcAft>
                <a:spcPts val="0"/>
              </a:spcAft>
              <a:buClr>
                <a:schemeClr val="lt1"/>
              </a:buClr>
              <a:buSzPts val="1765"/>
              <a:buChar char="•"/>
              <a:defRPr sz="1765"/>
            </a:lvl8pPr>
            <a:lvl9pPr indent="-340677" lvl="8" marL="4114800" algn="l">
              <a:lnSpc>
                <a:spcPct val="90000"/>
              </a:lnSpc>
              <a:spcBef>
                <a:spcPts val="441"/>
              </a:spcBef>
              <a:spcAft>
                <a:spcPts val="0"/>
              </a:spcAft>
              <a:buClr>
                <a:schemeClr val="lt1"/>
              </a:buClr>
              <a:buSzPts val="1765"/>
              <a:buChar char="•"/>
              <a:defRPr sz="1765"/>
            </a:lvl9pPr>
          </a:lstStyle>
          <a:p/>
        </p:txBody>
      </p:sp>
      <p:sp>
        <p:nvSpPr>
          <p:cNvPr id="3696" name="Google Shape;3696;p598"/>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697" name="Google Shape;3697;p59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8" name="Google Shape;3698;p59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9" name="Google Shape;3699;p59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0" name="Shape 560"/>
        <p:cNvGrpSpPr/>
        <p:nvPr/>
      </p:nvGrpSpPr>
      <p:grpSpPr>
        <a:xfrm>
          <a:off x="0" y="0"/>
          <a:ext cx="0" cy="0"/>
          <a:chOff x="0" y="0"/>
          <a:chExt cx="0" cy="0"/>
        </a:xfrm>
      </p:grpSpPr>
      <p:sp>
        <p:nvSpPr>
          <p:cNvPr id="561" name="Google Shape;561;p6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 name="Google Shape;562;p6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3" name="Google Shape;563;p6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4" name="Google Shape;564;p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 name="Google Shape;565;p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 name="Google Shape;566;p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700" name="Shape 3700"/>
        <p:cNvGrpSpPr/>
        <p:nvPr/>
      </p:nvGrpSpPr>
      <p:grpSpPr>
        <a:xfrm>
          <a:off x="0" y="0"/>
          <a:ext cx="0" cy="0"/>
          <a:chOff x="0" y="0"/>
          <a:chExt cx="0" cy="0"/>
        </a:xfrm>
      </p:grpSpPr>
      <p:sp>
        <p:nvSpPr>
          <p:cNvPr id="3701" name="Google Shape;3701;p59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2" name="Google Shape;3702;p599"/>
          <p:cNvSpPr/>
          <p:nvPr>
            <p:ph idx="2" type="pic"/>
          </p:nvPr>
        </p:nvSpPr>
        <p:spPr>
          <a:xfrm>
            <a:off x="3887932" y="987519"/>
            <a:ext cx="4628285" cy="4873158"/>
          </a:xfrm>
          <a:prstGeom prst="rect">
            <a:avLst/>
          </a:prstGeom>
          <a:noFill/>
          <a:ln>
            <a:noFill/>
          </a:ln>
        </p:spPr>
      </p:sp>
      <p:sp>
        <p:nvSpPr>
          <p:cNvPr id="3703" name="Google Shape;3703;p599"/>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704" name="Google Shape;3704;p59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5" name="Google Shape;3705;p59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6" name="Google Shape;3706;p59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707" name="Shape 3707"/>
        <p:cNvGrpSpPr/>
        <p:nvPr/>
      </p:nvGrpSpPr>
      <p:grpSpPr>
        <a:xfrm>
          <a:off x="0" y="0"/>
          <a:ext cx="0" cy="0"/>
          <a:chOff x="0" y="0"/>
          <a:chExt cx="0" cy="0"/>
        </a:xfrm>
      </p:grpSpPr>
      <p:sp>
        <p:nvSpPr>
          <p:cNvPr id="3708" name="Google Shape;3708;p60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9" name="Google Shape;3709;p600"/>
          <p:cNvSpPr txBox="1"/>
          <p:nvPr>
            <p:ph idx="1" type="body"/>
          </p:nvPr>
        </p:nvSpPr>
        <p:spPr>
          <a:xfrm rot="5400000">
            <a:off x="2312678" y="-20989"/>
            <a:ext cx="3999100" cy="776143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0" name="Google Shape;3710;p60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1" name="Google Shape;3711;p60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2" name="Google Shape;3712;p60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713" name="Shape 3713"/>
        <p:cNvGrpSpPr/>
        <p:nvPr/>
      </p:nvGrpSpPr>
      <p:grpSpPr>
        <a:xfrm>
          <a:off x="0" y="0"/>
          <a:ext cx="0" cy="0"/>
          <a:chOff x="0" y="0"/>
          <a:chExt cx="0" cy="0"/>
        </a:xfrm>
      </p:grpSpPr>
      <p:sp>
        <p:nvSpPr>
          <p:cNvPr id="3714" name="Google Shape;3714;p601"/>
          <p:cNvSpPr txBox="1"/>
          <p:nvPr>
            <p:ph type="title"/>
          </p:nvPr>
        </p:nvSpPr>
        <p:spPr>
          <a:xfrm rot="5400000">
            <a:off x="4502897" y="2169230"/>
            <a:ext cx="5440456" cy="193963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15" name="Google Shape;3715;p601"/>
          <p:cNvSpPr txBox="1"/>
          <p:nvPr>
            <p:ph idx="1" type="body"/>
          </p:nvPr>
        </p:nvSpPr>
        <p:spPr>
          <a:xfrm rot="5400000">
            <a:off x="552909" y="297423"/>
            <a:ext cx="5440456" cy="5683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6" name="Google Shape;3716;p60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7" name="Google Shape;3717;p60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8" name="Google Shape;3718;p60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725" name="Shape 3725"/>
        <p:cNvGrpSpPr/>
        <p:nvPr/>
      </p:nvGrpSpPr>
      <p:grpSpPr>
        <a:xfrm>
          <a:off x="0" y="0"/>
          <a:ext cx="0" cy="0"/>
          <a:chOff x="0" y="0"/>
          <a:chExt cx="0" cy="0"/>
        </a:xfrm>
      </p:grpSpPr>
      <p:sp>
        <p:nvSpPr>
          <p:cNvPr id="3726" name="Google Shape;3726;p603"/>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27" name="Google Shape;3727;p603"/>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28" name="Google Shape;3728;p60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29" name="Google Shape;3729;p60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0" name="Google Shape;3730;p60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731" name="Shape 3731"/>
        <p:cNvGrpSpPr/>
        <p:nvPr/>
      </p:nvGrpSpPr>
      <p:grpSpPr>
        <a:xfrm>
          <a:off x="0" y="0"/>
          <a:ext cx="0" cy="0"/>
          <a:chOff x="0" y="0"/>
          <a:chExt cx="0" cy="0"/>
        </a:xfrm>
      </p:grpSpPr>
      <p:sp>
        <p:nvSpPr>
          <p:cNvPr id="3732" name="Google Shape;3732;p604"/>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3" name="Google Shape;3733;p604"/>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4" name="Google Shape;3734;p604"/>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735" name="Shape 3735"/>
        <p:cNvGrpSpPr/>
        <p:nvPr/>
      </p:nvGrpSpPr>
      <p:grpSpPr>
        <a:xfrm>
          <a:off x="0" y="0"/>
          <a:ext cx="0" cy="0"/>
          <a:chOff x="0" y="0"/>
          <a:chExt cx="0" cy="0"/>
        </a:xfrm>
      </p:grpSpPr>
      <p:sp>
        <p:nvSpPr>
          <p:cNvPr id="3736" name="Google Shape;3736;p605"/>
          <p:cNvSpPr txBox="1"/>
          <p:nvPr>
            <p:ph type="ctrTitle"/>
          </p:nvPr>
        </p:nvSpPr>
        <p:spPr>
          <a:xfrm>
            <a:off x="685800" y="2130425"/>
            <a:ext cx="7772400" cy="1470025"/>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37" name="Google Shape;3737;p605"/>
          <p:cNvSpPr txBox="1"/>
          <p:nvPr>
            <p:ph idx="1" type="subTitle"/>
          </p:nvPr>
        </p:nvSpPr>
        <p:spPr>
          <a:xfrm>
            <a:off x="1371600" y="3886200"/>
            <a:ext cx="6400800" cy="1752600"/>
          </a:xfrm>
          <a:prstGeom prst="rect">
            <a:avLst/>
          </a:prstGeom>
          <a:noFill/>
          <a:ln>
            <a:noFill/>
          </a:ln>
        </p:spPr>
        <p:txBody>
          <a:bodyPr anchorCtr="0" anchor="t" bIns="46025" lIns="92075" spcFirstLastPara="1" rIns="92075" wrap="square" tIns="46025">
            <a:noAutofit/>
          </a:bodyPr>
          <a:lstStyle>
            <a:lvl1pPr lvl="0" algn="ctr">
              <a:spcBef>
                <a:spcPts val="640"/>
              </a:spcBef>
              <a:spcAft>
                <a:spcPts val="0"/>
              </a:spcAft>
              <a:buClr>
                <a:schemeClr val="lt1"/>
              </a:buClr>
              <a:buSzPts val="3200"/>
              <a:buFont typeface="Tahoma"/>
              <a:buNone/>
              <a:defRPr/>
            </a:lvl1pPr>
            <a:lvl2pPr lvl="1" algn="ctr">
              <a:spcBef>
                <a:spcPts val="560"/>
              </a:spcBef>
              <a:spcAft>
                <a:spcPts val="0"/>
              </a:spcAft>
              <a:buClr>
                <a:schemeClr val="lt1"/>
              </a:buClr>
              <a:buSzPts val="2800"/>
              <a:buFont typeface="Tahoma"/>
              <a:buNone/>
              <a:defRPr/>
            </a:lvl2pPr>
            <a:lvl3pPr lvl="2" algn="ctr">
              <a:spcBef>
                <a:spcPts val="480"/>
              </a:spcBef>
              <a:spcAft>
                <a:spcPts val="0"/>
              </a:spcAft>
              <a:buClr>
                <a:schemeClr val="lt1"/>
              </a:buClr>
              <a:buSzPts val="2400"/>
              <a:buFont typeface="Tahoma"/>
              <a:buNone/>
              <a:defRPr/>
            </a:lvl3pPr>
            <a:lvl4pPr lvl="3" algn="ctr">
              <a:spcBef>
                <a:spcPts val="400"/>
              </a:spcBef>
              <a:spcAft>
                <a:spcPts val="0"/>
              </a:spcAft>
              <a:buClr>
                <a:schemeClr val="lt1"/>
              </a:buClr>
              <a:buSzPts val="2000"/>
              <a:buFont typeface="Tahoma"/>
              <a:buNone/>
              <a:defRPr/>
            </a:lvl4pPr>
            <a:lvl5pPr lvl="4" algn="ctr">
              <a:spcBef>
                <a:spcPts val="400"/>
              </a:spcBef>
              <a:spcAft>
                <a:spcPts val="0"/>
              </a:spcAft>
              <a:buClr>
                <a:schemeClr val="lt1"/>
              </a:buClr>
              <a:buSzPts val="2000"/>
              <a:buFont typeface="Tahoma"/>
              <a:buNone/>
              <a:defRPr/>
            </a:lvl5pPr>
            <a:lvl6pPr lvl="5" algn="ctr">
              <a:spcBef>
                <a:spcPts val="400"/>
              </a:spcBef>
              <a:spcAft>
                <a:spcPts val="0"/>
              </a:spcAft>
              <a:buClr>
                <a:schemeClr val="lt1"/>
              </a:buClr>
              <a:buSzPts val="2000"/>
              <a:buFont typeface="Tahoma"/>
              <a:buNone/>
              <a:defRPr/>
            </a:lvl6pPr>
            <a:lvl7pPr lvl="6" algn="ctr">
              <a:spcBef>
                <a:spcPts val="400"/>
              </a:spcBef>
              <a:spcAft>
                <a:spcPts val="0"/>
              </a:spcAft>
              <a:buClr>
                <a:schemeClr val="lt1"/>
              </a:buClr>
              <a:buSzPts val="2000"/>
              <a:buFont typeface="Tahoma"/>
              <a:buNone/>
              <a:defRPr/>
            </a:lvl7pPr>
            <a:lvl8pPr lvl="7" algn="ctr">
              <a:spcBef>
                <a:spcPts val="400"/>
              </a:spcBef>
              <a:spcAft>
                <a:spcPts val="0"/>
              </a:spcAft>
              <a:buClr>
                <a:schemeClr val="lt1"/>
              </a:buClr>
              <a:buSzPts val="2000"/>
              <a:buFont typeface="Tahoma"/>
              <a:buNone/>
              <a:defRPr/>
            </a:lvl8pPr>
            <a:lvl9pPr lvl="8" algn="ctr">
              <a:spcBef>
                <a:spcPts val="400"/>
              </a:spcBef>
              <a:spcAft>
                <a:spcPts val="0"/>
              </a:spcAft>
              <a:buClr>
                <a:schemeClr val="lt1"/>
              </a:buClr>
              <a:buSzPts val="2000"/>
              <a:buFont typeface="Tahoma"/>
              <a:buNone/>
              <a:defRPr/>
            </a:lvl9pPr>
          </a:lstStyle>
          <a:p/>
        </p:txBody>
      </p:sp>
      <p:sp>
        <p:nvSpPr>
          <p:cNvPr id="3738" name="Google Shape;3738;p605"/>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9" name="Google Shape;3739;p605"/>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0" name="Google Shape;3740;p605"/>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741" name="Shape 3741"/>
        <p:cNvGrpSpPr/>
        <p:nvPr/>
      </p:nvGrpSpPr>
      <p:grpSpPr>
        <a:xfrm>
          <a:off x="0" y="0"/>
          <a:ext cx="0" cy="0"/>
          <a:chOff x="0" y="0"/>
          <a:chExt cx="0" cy="0"/>
        </a:xfrm>
      </p:grpSpPr>
      <p:sp>
        <p:nvSpPr>
          <p:cNvPr id="3742" name="Google Shape;3742;p606"/>
          <p:cNvSpPr txBox="1"/>
          <p:nvPr>
            <p:ph type="title"/>
          </p:nvPr>
        </p:nvSpPr>
        <p:spPr>
          <a:xfrm>
            <a:off x="722313" y="4406900"/>
            <a:ext cx="7772400" cy="1362075"/>
          </a:xfrm>
          <a:prstGeom prst="rect">
            <a:avLst/>
          </a:prstGeom>
          <a:solidFill>
            <a:srgbClr val="006666"/>
          </a:solidFill>
          <a:ln>
            <a:noFill/>
          </a:ln>
        </p:spPr>
        <p:txBody>
          <a:bodyPr anchorCtr="0" anchor="t" bIns="46025" lIns="92075" spcFirstLastPara="1" rIns="92075" wrap="square" tIns="46025">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3" name="Google Shape;3743;p606"/>
          <p:cNvSpPr txBox="1"/>
          <p:nvPr>
            <p:ph idx="1" type="body"/>
          </p:nvPr>
        </p:nvSpPr>
        <p:spPr>
          <a:xfrm>
            <a:off x="722313" y="2906713"/>
            <a:ext cx="7772400" cy="1500187"/>
          </a:xfrm>
          <a:prstGeom prst="rect">
            <a:avLst/>
          </a:prstGeom>
          <a:noFill/>
          <a:ln>
            <a:noFill/>
          </a:ln>
        </p:spPr>
        <p:txBody>
          <a:bodyPr anchorCtr="0" anchor="b" bIns="46025" lIns="92075" spcFirstLastPara="1" rIns="92075" wrap="square" tIns="46025">
            <a:noAutofit/>
          </a:bodyPr>
          <a:lstStyle>
            <a:lvl1pPr indent="-228600" lvl="0" marL="457200" algn="l">
              <a:spcBef>
                <a:spcPts val="400"/>
              </a:spcBef>
              <a:spcAft>
                <a:spcPts val="0"/>
              </a:spcAft>
              <a:buClr>
                <a:schemeClr val="lt1"/>
              </a:buClr>
              <a:buSzPts val="2000"/>
              <a:buFont typeface="Tahoma"/>
              <a:buNone/>
              <a:defRPr sz="2000"/>
            </a:lvl1pPr>
            <a:lvl2pPr indent="-228600" lvl="1" marL="914400" algn="l">
              <a:spcBef>
                <a:spcPts val="360"/>
              </a:spcBef>
              <a:spcAft>
                <a:spcPts val="0"/>
              </a:spcAft>
              <a:buClr>
                <a:schemeClr val="lt1"/>
              </a:buClr>
              <a:buSzPts val="1800"/>
              <a:buFont typeface="Tahoma"/>
              <a:buNone/>
              <a:defRPr sz="1800"/>
            </a:lvl2pPr>
            <a:lvl3pPr indent="-228600" lvl="2" marL="1371600" algn="l">
              <a:spcBef>
                <a:spcPts val="320"/>
              </a:spcBef>
              <a:spcAft>
                <a:spcPts val="0"/>
              </a:spcAft>
              <a:buClr>
                <a:schemeClr val="lt1"/>
              </a:buClr>
              <a:buSzPts val="1600"/>
              <a:buFont typeface="Tahoma"/>
              <a:buNone/>
              <a:defRPr sz="1600"/>
            </a:lvl3pPr>
            <a:lvl4pPr indent="-228600" lvl="3" marL="1828800" algn="l">
              <a:spcBef>
                <a:spcPts val="280"/>
              </a:spcBef>
              <a:spcAft>
                <a:spcPts val="0"/>
              </a:spcAft>
              <a:buClr>
                <a:schemeClr val="lt1"/>
              </a:buClr>
              <a:buSzPts val="1400"/>
              <a:buFont typeface="Tahoma"/>
              <a:buNone/>
              <a:defRPr sz="1400"/>
            </a:lvl4pPr>
            <a:lvl5pPr indent="-228600" lvl="4" marL="2286000" algn="l">
              <a:spcBef>
                <a:spcPts val="280"/>
              </a:spcBef>
              <a:spcAft>
                <a:spcPts val="0"/>
              </a:spcAft>
              <a:buClr>
                <a:schemeClr val="lt1"/>
              </a:buClr>
              <a:buSzPts val="1400"/>
              <a:buFont typeface="Tahoma"/>
              <a:buNone/>
              <a:defRPr sz="1400"/>
            </a:lvl5pPr>
            <a:lvl6pPr indent="-228600" lvl="5" marL="2743200" algn="l">
              <a:spcBef>
                <a:spcPts val="280"/>
              </a:spcBef>
              <a:spcAft>
                <a:spcPts val="0"/>
              </a:spcAft>
              <a:buClr>
                <a:schemeClr val="lt1"/>
              </a:buClr>
              <a:buSzPts val="1400"/>
              <a:buFont typeface="Tahoma"/>
              <a:buNone/>
              <a:defRPr sz="1400"/>
            </a:lvl6pPr>
            <a:lvl7pPr indent="-228600" lvl="6" marL="3200400" algn="l">
              <a:spcBef>
                <a:spcPts val="280"/>
              </a:spcBef>
              <a:spcAft>
                <a:spcPts val="0"/>
              </a:spcAft>
              <a:buClr>
                <a:schemeClr val="lt1"/>
              </a:buClr>
              <a:buSzPts val="1400"/>
              <a:buFont typeface="Tahoma"/>
              <a:buNone/>
              <a:defRPr sz="1400"/>
            </a:lvl7pPr>
            <a:lvl8pPr indent="-228600" lvl="7" marL="3657600" algn="l">
              <a:spcBef>
                <a:spcPts val="280"/>
              </a:spcBef>
              <a:spcAft>
                <a:spcPts val="0"/>
              </a:spcAft>
              <a:buClr>
                <a:schemeClr val="lt1"/>
              </a:buClr>
              <a:buSzPts val="1400"/>
              <a:buFont typeface="Tahoma"/>
              <a:buNone/>
              <a:defRPr sz="1400"/>
            </a:lvl8pPr>
            <a:lvl9pPr indent="-228600" lvl="8" marL="4114800" algn="l">
              <a:spcBef>
                <a:spcPts val="280"/>
              </a:spcBef>
              <a:spcAft>
                <a:spcPts val="0"/>
              </a:spcAft>
              <a:buClr>
                <a:schemeClr val="lt1"/>
              </a:buClr>
              <a:buSzPts val="1400"/>
              <a:buFont typeface="Tahoma"/>
              <a:buNone/>
              <a:defRPr sz="1400"/>
            </a:lvl9pPr>
          </a:lstStyle>
          <a:p/>
        </p:txBody>
      </p:sp>
      <p:sp>
        <p:nvSpPr>
          <p:cNvPr id="3744" name="Google Shape;3744;p606"/>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5" name="Google Shape;3745;p606"/>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6" name="Google Shape;3746;p606"/>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47" name="Shape 3747"/>
        <p:cNvGrpSpPr/>
        <p:nvPr/>
      </p:nvGrpSpPr>
      <p:grpSpPr>
        <a:xfrm>
          <a:off x="0" y="0"/>
          <a:ext cx="0" cy="0"/>
          <a:chOff x="0" y="0"/>
          <a:chExt cx="0" cy="0"/>
        </a:xfrm>
      </p:grpSpPr>
      <p:sp>
        <p:nvSpPr>
          <p:cNvPr id="3748" name="Google Shape;3748;p607"/>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9" name="Google Shape;3749;p607"/>
          <p:cNvSpPr txBox="1"/>
          <p:nvPr>
            <p:ph idx="1" type="body"/>
          </p:nvPr>
        </p:nvSpPr>
        <p:spPr>
          <a:xfrm>
            <a:off x="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0" name="Google Shape;3750;p607"/>
          <p:cNvSpPr txBox="1"/>
          <p:nvPr>
            <p:ph idx="2" type="body"/>
          </p:nvPr>
        </p:nvSpPr>
        <p:spPr>
          <a:xfrm>
            <a:off x="464820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1" name="Google Shape;3751;p607"/>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2" name="Google Shape;3752;p607"/>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3" name="Google Shape;3753;p607"/>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754" name="Shape 3754"/>
        <p:cNvGrpSpPr/>
        <p:nvPr/>
      </p:nvGrpSpPr>
      <p:grpSpPr>
        <a:xfrm>
          <a:off x="0" y="0"/>
          <a:ext cx="0" cy="0"/>
          <a:chOff x="0" y="0"/>
          <a:chExt cx="0" cy="0"/>
        </a:xfrm>
      </p:grpSpPr>
      <p:sp>
        <p:nvSpPr>
          <p:cNvPr id="3755" name="Google Shape;3755;p608"/>
          <p:cNvSpPr txBox="1"/>
          <p:nvPr>
            <p:ph type="title"/>
          </p:nvPr>
        </p:nvSpPr>
        <p:spPr>
          <a:xfrm>
            <a:off x="457200" y="274638"/>
            <a:ext cx="8229600" cy="1143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56" name="Google Shape;3756;p608"/>
          <p:cNvSpPr txBox="1"/>
          <p:nvPr>
            <p:ph idx="1" type="body"/>
          </p:nvPr>
        </p:nvSpPr>
        <p:spPr>
          <a:xfrm>
            <a:off x="457200" y="1535113"/>
            <a:ext cx="4040188"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7" name="Google Shape;3757;p608"/>
          <p:cNvSpPr txBox="1"/>
          <p:nvPr>
            <p:ph idx="2" type="body"/>
          </p:nvPr>
        </p:nvSpPr>
        <p:spPr>
          <a:xfrm>
            <a:off x="457200" y="2174875"/>
            <a:ext cx="4040188"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58" name="Google Shape;3758;p608"/>
          <p:cNvSpPr txBox="1"/>
          <p:nvPr>
            <p:ph idx="3" type="body"/>
          </p:nvPr>
        </p:nvSpPr>
        <p:spPr>
          <a:xfrm>
            <a:off x="4645025" y="1535113"/>
            <a:ext cx="4041775"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9" name="Google Shape;3759;p608"/>
          <p:cNvSpPr txBox="1"/>
          <p:nvPr>
            <p:ph idx="4" type="body"/>
          </p:nvPr>
        </p:nvSpPr>
        <p:spPr>
          <a:xfrm>
            <a:off x="4645025" y="2174875"/>
            <a:ext cx="4041775"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60" name="Google Shape;3760;p608"/>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1" name="Google Shape;3761;p608"/>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2" name="Google Shape;3762;p608"/>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763" name="Shape 3763"/>
        <p:cNvGrpSpPr/>
        <p:nvPr/>
      </p:nvGrpSpPr>
      <p:grpSpPr>
        <a:xfrm>
          <a:off x="0" y="0"/>
          <a:ext cx="0" cy="0"/>
          <a:chOff x="0" y="0"/>
          <a:chExt cx="0" cy="0"/>
        </a:xfrm>
      </p:grpSpPr>
      <p:sp>
        <p:nvSpPr>
          <p:cNvPr id="3764" name="Google Shape;3764;p609"/>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65" name="Google Shape;3765;p609"/>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6" name="Google Shape;3766;p609"/>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7" name="Google Shape;3767;p609"/>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67" name="Shape 567"/>
        <p:cNvGrpSpPr/>
        <p:nvPr/>
      </p:nvGrpSpPr>
      <p:grpSpPr>
        <a:xfrm>
          <a:off x="0" y="0"/>
          <a:ext cx="0" cy="0"/>
          <a:chOff x="0" y="0"/>
          <a:chExt cx="0" cy="0"/>
        </a:xfrm>
      </p:grpSpPr>
      <p:sp>
        <p:nvSpPr>
          <p:cNvPr id="568" name="Google Shape;568;p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 name="Google Shape;569;p61"/>
          <p:cNvSpPr/>
          <p:nvPr>
            <p:ph idx="2" type="pic"/>
          </p:nvPr>
        </p:nvSpPr>
        <p:spPr>
          <a:xfrm>
            <a:off x="3887788" y="987425"/>
            <a:ext cx="4629150" cy="4873625"/>
          </a:xfrm>
          <a:prstGeom prst="rect">
            <a:avLst/>
          </a:prstGeom>
          <a:noFill/>
          <a:ln>
            <a:noFill/>
          </a:ln>
        </p:spPr>
      </p:sp>
      <p:sp>
        <p:nvSpPr>
          <p:cNvPr id="570" name="Google Shape;570;p6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1" name="Google Shape;571;p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 name="Google Shape;572;p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3" name="Google Shape;573;p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768" name="Shape 3768"/>
        <p:cNvGrpSpPr/>
        <p:nvPr/>
      </p:nvGrpSpPr>
      <p:grpSpPr>
        <a:xfrm>
          <a:off x="0" y="0"/>
          <a:ext cx="0" cy="0"/>
          <a:chOff x="0" y="0"/>
          <a:chExt cx="0" cy="0"/>
        </a:xfrm>
      </p:grpSpPr>
      <p:sp>
        <p:nvSpPr>
          <p:cNvPr id="3769" name="Google Shape;3769;p610"/>
          <p:cNvSpPr txBox="1"/>
          <p:nvPr>
            <p:ph type="title"/>
          </p:nvPr>
        </p:nvSpPr>
        <p:spPr>
          <a:xfrm>
            <a:off x="457200" y="273050"/>
            <a:ext cx="3008313" cy="1162050"/>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0" name="Google Shape;3770;p610"/>
          <p:cNvSpPr txBox="1"/>
          <p:nvPr>
            <p:ph idx="1" type="body"/>
          </p:nvPr>
        </p:nvSpPr>
        <p:spPr>
          <a:xfrm>
            <a:off x="3575050" y="273050"/>
            <a:ext cx="5111750" cy="5853113"/>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lt1"/>
              </a:buClr>
              <a:buSzPts val="3200"/>
              <a:buFont typeface="Tahoma"/>
              <a:buChar char="•"/>
              <a:defRPr sz="3200"/>
            </a:lvl1pPr>
            <a:lvl2pPr indent="-406400" lvl="1" marL="914400" algn="l">
              <a:spcBef>
                <a:spcPts val="560"/>
              </a:spcBef>
              <a:spcAft>
                <a:spcPts val="0"/>
              </a:spcAft>
              <a:buClr>
                <a:schemeClr val="lt1"/>
              </a:buClr>
              <a:buSzPts val="2800"/>
              <a:buFont typeface="Tahoma"/>
              <a:buChar char="–"/>
              <a:defRPr sz="2800"/>
            </a:lvl2pPr>
            <a:lvl3pPr indent="-381000" lvl="2" marL="1371600" algn="l">
              <a:spcBef>
                <a:spcPts val="480"/>
              </a:spcBef>
              <a:spcAft>
                <a:spcPts val="0"/>
              </a:spcAft>
              <a:buClr>
                <a:schemeClr val="lt1"/>
              </a:buClr>
              <a:buSzPts val="2400"/>
              <a:buFont typeface="Tahoma"/>
              <a:buChar char="•"/>
              <a:defRPr sz="2400"/>
            </a:lvl3pPr>
            <a:lvl4pPr indent="-355600" lvl="3" marL="1828800" algn="l">
              <a:spcBef>
                <a:spcPts val="400"/>
              </a:spcBef>
              <a:spcAft>
                <a:spcPts val="0"/>
              </a:spcAft>
              <a:buClr>
                <a:schemeClr val="lt1"/>
              </a:buClr>
              <a:buSzPts val="2000"/>
              <a:buFont typeface="Tahoma"/>
              <a:buChar char="–"/>
              <a:defRPr sz="2000"/>
            </a:lvl4pPr>
            <a:lvl5pPr indent="-355600" lvl="4" marL="2286000" algn="l">
              <a:spcBef>
                <a:spcPts val="400"/>
              </a:spcBef>
              <a:spcAft>
                <a:spcPts val="0"/>
              </a:spcAft>
              <a:buClr>
                <a:schemeClr val="lt1"/>
              </a:buClr>
              <a:buSzPts val="2000"/>
              <a:buFont typeface="Tahoma"/>
              <a:buChar char="»"/>
              <a:defRPr sz="2000"/>
            </a:lvl5pPr>
            <a:lvl6pPr indent="-355600" lvl="5" marL="2743200" algn="l">
              <a:spcBef>
                <a:spcPts val="400"/>
              </a:spcBef>
              <a:spcAft>
                <a:spcPts val="0"/>
              </a:spcAft>
              <a:buClr>
                <a:schemeClr val="lt1"/>
              </a:buClr>
              <a:buSzPts val="2000"/>
              <a:buFont typeface="Tahoma"/>
              <a:buChar char="»"/>
              <a:defRPr sz="2000"/>
            </a:lvl6pPr>
            <a:lvl7pPr indent="-355600" lvl="6" marL="3200400" algn="l">
              <a:spcBef>
                <a:spcPts val="400"/>
              </a:spcBef>
              <a:spcAft>
                <a:spcPts val="0"/>
              </a:spcAft>
              <a:buClr>
                <a:schemeClr val="lt1"/>
              </a:buClr>
              <a:buSzPts val="2000"/>
              <a:buFont typeface="Tahoma"/>
              <a:buChar char="»"/>
              <a:defRPr sz="2000"/>
            </a:lvl7pPr>
            <a:lvl8pPr indent="-355600" lvl="7" marL="3657600" algn="l">
              <a:spcBef>
                <a:spcPts val="400"/>
              </a:spcBef>
              <a:spcAft>
                <a:spcPts val="0"/>
              </a:spcAft>
              <a:buClr>
                <a:schemeClr val="lt1"/>
              </a:buClr>
              <a:buSzPts val="2000"/>
              <a:buFont typeface="Tahoma"/>
              <a:buChar char="»"/>
              <a:defRPr sz="2000"/>
            </a:lvl8pPr>
            <a:lvl9pPr indent="-355600" lvl="8" marL="4114800" algn="l">
              <a:spcBef>
                <a:spcPts val="400"/>
              </a:spcBef>
              <a:spcAft>
                <a:spcPts val="0"/>
              </a:spcAft>
              <a:buClr>
                <a:schemeClr val="lt1"/>
              </a:buClr>
              <a:buSzPts val="2000"/>
              <a:buFont typeface="Tahoma"/>
              <a:buChar char="»"/>
              <a:defRPr sz="2000"/>
            </a:lvl9pPr>
          </a:lstStyle>
          <a:p/>
        </p:txBody>
      </p:sp>
      <p:sp>
        <p:nvSpPr>
          <p:cNvPr id="3771" name="Google Shape;3771;p610"/>
          <p:cNvSpPr txBox="1"/>
          <p:nvPr>
            <p:ph idx="2" type="body"/>
          </p:nvPr>
        </p:nvSpPr>
        <p:spPr>
          <a:xfrm>
            <a:off x="457200" y="1435100"/>
            <a:ext cx="3008313" cy="4691063"/>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2" name="Google Shape;3772;p610"/>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3" name="Google Shape;3773;p610"/>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4" name="Google Shape;3774;p610"/>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775" name="Shape 3775"/>
        <p:cNvGrpSpPr/>
        <p:nvPr/>
      </p:nvGrpSpPr>
      <p:grpSpPr>
        <a:xfrm>
          <a:off x="0" y="0"/>
          <a:ext cx="0" cy="0"/>
          <a:chOff x="0" y="0"/>
          <a:chExt cx="0" cy="0"/>
        </a:xfrm>
      </p:grpSpPr>
      <p:sp>
        <p:nvSpPr>
          <p:cNvPr id="3776" name="Google Shape;3776;p611"/>
          <p:cNvSpPr txBox="1"/>
          <p:nvPr>
            <p:ph type="title"/>
          </p:nvPr>
        </p:nvSpPr>
        <p:spPr>
          <a:xfrm>
            <a:off x="1792288" y="4800600"/>
            <a:ext cx="5486400" cy="566738"/>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7" name="Google Shape;3777;p611"/>
          <p:cNvSpPr/>
          <p:nvPr>
            <p:ph idx="2" type="pic"/>
          </p:nvPr>
        </p:nvSpPr>
        <p:spPr>
          <a:xfrm>
            <a:off x="1792288" y="612775"/>
            <a:ext cx="5486400" cy="4114800"/>
          </a:xfrm>
          <a:prstGeom prst="rect">
            <a:avLst/>
          </a:prstGeom>
          <a:noFill/>
          <a:ln>
            <a:noFill/>
          </a:ln>
        </p:spPr>
      </p:sp>
      <p:sp>
        <p:nvSpPr>
          <p:cNvPr id="3778" name="Google Shape;3778;p611"/>
          <p:cNvSpPr txBox="1"/>
          <p:nvPr>
            <p:ph idx="1" type="body"/>
          </p:nvPr>
        </p:nvSpPr>
        <p:spPr>
          <a:xfrm>
            <a:off x="1792288" y="5367338"/>
            <a:ext cx="5486400" cy="804862"/>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9" name="Google Shape;3779;p611"/>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0" name="Google Shape;3780;p611"/>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1" name="Google Shape;3781;p611"/>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782" name="Shape 3782"/>
        <p:cNvGrpSpPr/>
        <p:nvPr/>
      </p:nvGrpSpPr>
      <p:grpSpPr>
        <a:xfrm>
          <a:off x="0" y="0"/>
          <a:ext cx="0" cy="0"/>
          <a:chOff x="0" y="0"/>
          <a:chExt cx="0" cy="0"/>
        </a:xfrm>
      </p:grpSpPr>
      <p:sp>
        <p:nvSpPr>
          <p:cNvPr id="3783" name="Google Shape;3783;p61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84" name="Google Shape;3784;p612"/>
          <p:cNvSpPr txBox="1"/>
          <p:nvPr>
            <p:ph idx="1" type="body"/>
          </p:nvPr>
        </p:nvSpPr>
        <p:spPr>
          <a:xfrm rot="5400000">
            <a:off x="1981200" y="-1066800"/>
            <a:ext cx="5181600" cy="91440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85" name="Google Shape;3785;p61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6" name="Google Shape;3786;p61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7" name="Google Shape;3787;p61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788" name="Shape 3788"/>
        <p:cNvGrpSpPr/>
        <p:nvPr/>
      </p:nvGrpSpPr>
      <p:grpSpPr>
        <a:xfrm>
          <a:off x="0" y="0"/>
          <a:ext cx="0" cy="0"/>
          <a:chOff x="0" y="0"/>
          <a:chExt cx="0" cy="0"/>
        </a:xfrm>
      </p:grpSpPr>
      <p:sp>
        <p:nvSpPr>
          <p:cNvPr id="3789" name="Google Shape;3789;p613"/>
          <p:cNvSpPr txBox="1"/>
          <p:nvPr>
            <p:ph type="title"/>
          </p:nvPr>
        </p:nvSpPr>
        <p:spPr>
          <a:xfrm rot="5400000">
            <a:off x="4953000" y="1905000"/>
            <a:ext cx="6096000" cy="2286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90" name="Google Shape;3790;p613"/>
          <p:cNvSpPr txBox="1"/>
          <p:nvPr>
            <p:ph idx="1" type="body"/>
          </p:nvPr>
        </p:nvSpPr>
        <p:spPr>
          <a:xfrm rot="5400000">
            <a:off x="304800" y="-304800"/>
            <a:ext cx="6096000" cy="6705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91" name="Google Shape;3791;p61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2" name="Google Shape;3792;p61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3" name="Google Shape;3793;p61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00" name="Shape 3800"/>
        <p:cNvGrpSpPr/>
        <p:nvPr/>
      </p:nvGrpSpPr>
      <p:grpSpPr>
        <a:xfrm>
          <a:off x="0" y="0"/>
          <a:ext cx="0" cy="0"/>
          <a:chOff x="0" y="0"/>
          <a:chExt cx="0" cy="0"/>
        </a:xfrm>
      </p:grpSpPr>
      <p:sp>
        <p:nvSpPr>
          <p:cNvPr id="3801" name="Google Shape;3801;p6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2" name="Google Shape;3802;p6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03" name="Google Shape;3803;p6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4" name="Google Shape;3804;p6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5" name="Google Shape;3805;p6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06" name="Shape 3806"/>
        <p:cNvGrpSpPr/>
        <p:nvPr/>
      </p:nvGrpSpPr>
      <p:grpSpPr>
        <a:xfrm>
          <a:off x="0" y="0"/>
          <a:ext cx="0" cy="0"/>
          <a:chOff x="0" y="0"/>
          <a:chExt cx="0" cy="0"/>
        </a:xfrm>
      </p:grpSpPr>
      <p:sp>
        <p:nvSpPr>
          <p:cNvPr id="3807" name="Google Shape;3807;p61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8" name="Google Shape;3808;p61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809" name="Google Shape;3809;p6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0" name="Google Shape;3810;p6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1" name="Google Shape;3811;p6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12" name="Shape 3812"/>
        <p:cNvGrpSpPr/>
        <p:nvPr/>
      </p:nvGrpSpPr>
      <p:grpSpPr>
        <a:xfrm>
          <a:off x="0" y="0"/>
          <a:ext cx="0" cy="0"/>
          <a:chOff x="0" y="0"/>
          <a:chExt cx="0" cy="0"/>
        </a:xfrm>
      </p:grpSpPr>
      <p:sp>
        <p:nvSpPr>
          <p:cNvPr id="3813" name="Google Shape;3813;p6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14" name="Google Shape;3814;p6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815" name="Google Shape;3815;p6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6" name="Google Shape;3816;p6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7" name="Google Shape;3817;p6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18" name="Shape 3818"/>
        <p:cNvGrpSpPr/>
        <p:nvPr/>
      </p:nvGrpSpPr>
      <p:grpSpPr>
        <a:xfrm>
          <a:off x="0" y="0"/>
          <a:ext cx="0" cy="0"/>
          <a:chOff x="0" y="0"/>
          <a:chExt cx="0" cy="0"/>
        </a:xfrm>
      </p:grpSpPr>
      <p:sp>
        <p:nvSpPr>
          <p:cNvPr id="3819" name="Google Shape;3819;p6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0" name="Google Shape;3820;p6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1" name="Google Shape;3821;p6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2" name="Google Shape;3822;p6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3" name="Google Shape;3823;p6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4" name="Google Shape;3824;p6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25" name="Shape 3825"/>
        <p:cNvGrpSpPr/>
        <p:nvPr/>
      </p:nvGrpSpPr>
      <p:grpSpPr>
        <a:xfrm>
          <a:off x="0" y="0"/>
          <a:ext cx="0" cy="0"/>
          <a:chOff x="0" y="0"/>
          <a:chExt cx="0" cy="0"/>
        </a:xfrm>
      </p:grpSpPr>
      <p:sp>
        <p:nvSpPr>
          <p:cNvPr id="3826" name="Google Shape;3826;p6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7" name="Google Shape;3827;p6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28" name="Google Shape;3828;p6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9" name="Google Shape;3829;p6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30" name="Google Shape;3830;p6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31" name="Google Shape;3831;p6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2" name="Google Shape;3832;p6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3" name="Google Shape;3833;p6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34" name="Shape 3834"/>
        <p:cNvGrpSpPr/>
        <p:nvPr/>
      </p:nvGrpSpPr>
      <p:grpSpPr>
        <a:xfrm>
          <a:off x="0" y="0"/>
          <a:ext cx="0" cy="0"/>
          <a:chOff x="0" y="0"/>
          <a:chExt cx="0" cy="0"/>
        </a:xfrm>
      </p:grpSpPr>
      <p:sp>
        <p:nvSpPr>
          <p:cNvPr id="3835" name="Google Shape;3835;p6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36" name="Google Shape;3836;p6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7" name="Google Shape;3837;p6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8" name="Google Shape;3838;p6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4" name="Shape 574"/>
        <p:cNvGrpSpPr/>
        <p:nvPr/>
      </p:nvGrpSpPr>
      <p:grpSpPr>
        <a:xfrm>
          <a:off x="0" y="0"/>
          <a:ext cx="0" cy="0"/>
          <a:chOff x="0" y="0"/>
          <a:chExt cx="0" cy="0"/>
        </a:xfrm>
      </p:grpSpPr>
      <p:sp>
        <p:nvSpPr>
          <p:cNvPr id="575" name="Google Shape;575;p6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6" name="Google Shape;576;p62"/>
          <p:cNvSpPr txBox="1"/>
          <p:nvPr>
            <p:ph idx="1" type="body"/>
          </p:nvPr>
        </p:nvSpPr>
        <p:spPr>
          <a:xfrm rot="5400000">
            <a:off x="2669382" y="50007"/>
            <a:ext cx="3833813" cy="74104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7" name="Google Shape;577;p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8" name="Google Shape;578;p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9" name="Google Shape;579;p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39" name="Shape 3839"/>
        <p:cNvGrpSpPr/>
        <p:nvPr/>
      </p:nvGrpSpPr>
      <p:grpSpPr>
        <a:xfrm>
          <a:off x="0" y="0"/>
          <a:ext cx="0" cy="0"/>
          <a:chOff x="0" y="0"/>
          <a:chExt cx="0" cy="0"/>
        </a:xfrm>
      </p:grpSpPr>
      <p:sp>
        <p:nvSpPr>
          <p:cNvPr id="3840" name="Google Shape;3840;p6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1" name="Google Shape;3841;p6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2" name="Google Shape;3842;p6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43" name="Shape 3843"/>
        <p:cNvGrpSpPr/>
        <p:nvPr/>
      </p:nvGrpSpPr>
      <p:grpSpPr>
        <a:xfrm>
          <a:off x="0" y="0"/>
          <a:ext cx="0" cy="0"/>
          <a:chOff x="0" y="0"/>
          <a:chExt cx="0" cy="0"/>
        </a:xfrm>
      </p:grpSpPr>
      <p:sp>
        <p:nvSpPr>
          <p:cNvPr id="3844" name="Google Shape;3844;p6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45" name="Google Shape;3845;p6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846" name="Google Shape;3846;p6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47" name="Google Shape;3847;p6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8" name="Google Shape;3848;p6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9" name="Google Shape;3849;p6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50" name="Shape 3850"/>
        <p:cNvGrpSpPr/>
        <p:nvPr/>
      </p:nvGrpSpPr>
      <p:grpSpPr>
        <a:xfrm>
          <a:off x="0" y="0"/>
          <a:ext cx="0" cy="0"/>
          <a:chOff x="0" y="0"/>
          <a:chExt cx="0" cy="0"/>
        </a:xfrm>
      </p:grpSpPr>
      <p:sp>
        <p:nvSpPr>
          <p:cNvPr id="3851" name="Google Shape;3851;p6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2" name="Google Shape;3852;p623"/>
          <p:cNvSpPr/>
          <p:nvPr>
            <p:ph idx="2" type="pic"/>
          </p:nvPr>
        </p:nvSpPr>
        <p:spPr>
          <a:xfrm>
            <a:off x="3887788" y="987425"/>
            <a:ext cx="4629150" cy="4873625"/>
          </a:xfrm>
          <a:prstGeom prst="rect">
            <a:avLst/>
          </a:prstGeom>
          <a:noFill/>
          <a:ln>
            <a:noFill/>
          </a:ln>
        </p:spPr>
      </p:sp>
      <p:sp>
        <p:nvSpPr>
          <p:cNvPr id="3853" name="Google Shape;3853;p6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54" name="Google Shape;3854;p6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5" name="Google Shape;3855;p6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6" name="Google Shape;3856;p6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857" name="Shape 3857"/>
        <p:cNvGrpSpPr/>
        <p:nvPr/>
      </p:nvGrpSpPr>
      <p:grpSpPr>
        <a:xfrm>
          <a:off x="0" y="0"/>
          <a:ext cx="0" cy="0"/>
          <a:chOff x="0" y="0"/>
          <a:chExt cx="0" cy="0"/>
        </a:xfrm>
      </p:grpSpPr>
      <p:sp>
        <p:nvSpPr>
          <p:cNvPr id="3858" name="Google Shape;3858;p6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9" name="Google Shape;3859;p6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0" name="Google Shape;3860;p6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1" name="Google Shape;3861;p6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2" name="Google Shape;3862;p6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863" name="Shape 3863"/>
        <p:cNvGrpSpPr/>
        <p:nvPr/>
      </p:nvGrpSpPr>
      <p:grpSpPr>
        <a:xfrm>
          <a:off x="0" y="0"/>
          <a:ext cx="0" cy="0"/>
          <a:chOff x="0" y="0"/>
          <a:chExt cx="0" cy="0"/>
        </a:xfrm>
      </p:grpSpPr>
      <p:sp>
        <p:nvSpPr>
          <p:cNvPr id="3864" name="Google Shape;3864;p6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65" name="Google Shape;3865;p6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6" name="Google Shape;3866;p6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7" name="Google Shape;3867;p6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8" name="Google Shape;3868;p6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72" name="Shape 3872"/>
        <p:cNvGrpSpPr/>
        <p:nvPr/>
      </p:nvGrpSpPr>
      <p:grpSpPr>
        <a:xfrm>
          <a:off x="0" y="0"/>
          <a:ext cx="0" cy="0"/>
          <a:chOff x="0" y="0"/>
          <a:chExt cx="0" cy="0"/>
        </a:xfrm>
      </p:grpSpPr>
      <p:sp>
        <p:nvSpPr>
          <p:cNvPr id="3873" name="Google Shape;3873;p627"/>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4" name="Google Shape;3874;p627"/>
          <p:cNvSpPr txBox="1"/>
          <p:nvPr>
            <p:ph idx="1" type="body"/>
          </p:nvPr>
        </p:nvSpPr>
        <p:spPr>
          <a:xfrm>
            <a:off x="629228" y="1825159"/>
            <a:ext cx="7885545"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75" name="Shape 3875"/>
        <p:cNvGrpSpPr/>
        <p:nvPr/>
      </p:nvGrpSpPr>
      <p:grpSpPr>
        <a:xfrm>
          <a:off x="0" y="0"/>
          <a:ext cx="0" cy="0"/>
          <a:chOff x="0" y="0"/>
          <a:chExt cx="0" cy="0"/>
        </a:xfrm>
      </p:grpSpPr>
    </p:spTree>
  </p:cSld>
  <p:clrMapOvr>
    <a:masterClrMapping/>
  </p:clrMapOvr>
</p:sldLayout>
</file>

<file path=ppt/slideLayouts/slideLayout5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76" name="Shape 3876"/>
        <p:cNvGrpSpPr/>
        <p:nvPr/>
      </p:nvGrpSpPr>
      <p:grpSpPr>
        <a:xfrm>
          <a:off x="0" y="0"/>
          <a:ext cx="0" cy="0"/>
          <a:chOff x="0" y="0"/>
          <a:chExt cx="0" cy="0"/>
        </a:xfrm>
      </p:grpSpPr>
      <p:sp>
        <p:nvSpPr>
          <p:cNvPr id="3877" name="Google Shape;3877;p629"/>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8" name="Google Shape;3878;p629"/>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marR="0" rtl="0" algn="ctr">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lvl="1" marR="0" rtl="0" algn="ctr">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lvl="2" marR="0" rtl="0" algn="ctr">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lvl="3"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lvl="4"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lvl="5"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lvl="6"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lvl="7"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lvl="8"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79" name="Shape 3879"/>
        <p:cNvGrpSpPr/>
        <p:nvPr/>
      </p:nvGrpSpPr>
      <p:grpSpPr>
        <a:xfrm>
          <a:off x="0" y="0"/>
          <a:ext cx="0" cy="0"/>
          <a:chOff x="0" y="0"/>
          <a:chExt cx="0" cy="0"/>
        </a:xfrm>
      </p:grpSpPr>
      <p:sp>
        <p:nvSpPr>
          <p:cNvPr id="3880" name="Google Shape;3880;p630"/>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1" name="Google Shape;3881;p630"/>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82" name="Shape 3882"/>
        <p:cNvGrpSpPr/>
        <p:nvPr/>
      </p:nvGrpSpPr>
      <p:grpSpPr>
        <a:xfrm>
          <a:off x="0" y="0"/>
          <a:ext cx="0" cy="0"/>
          <a:chOff x="0" y="0"/>
          <a:chExt cx="0" cy="0"/>
        </a:xfrm>
      </p:grpSpPr>
      <p:sp>
        <p:nvSpPr>
          <p:cNvPr id="3883" name="Google Shape;3883;p631"/>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4" name="Google Shape;3884;p631"/>
          <p:cNvSpPr txBox="1"/>
          <p:nvPr>
            <p:ph idx="1" type="body"/>
          </p:nvPr>
        </p:nvSpPr>
        <p:spPr>
          <a:xfrm>
            <a:off x="629227"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85" name="Google Shape;3885;p631"/>
          <p:cNvSpPr txBox="1"/>
          <p:nvPr>
            <p:ph idx="2" type="body"/>
          </p:nvPr>
        </p:nvSpPr>
        <p:spPr>
          <a:xfrm>
            <a:off x="4641273"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80" name="Shape 580"/>
        <p:cNvGrpSpPr/>
        <p:nvPr/>
      </p:nvGrpSpPr>
      <p:grpSpPr>
        <a:xfrm>
          <a:off x="0" y="0"/>
          <a:ext cx="0" cy="0"/>
          <a:chOff x="0" y="0"/>
          <a:chExt cx="0" cy="0"/>
        </a:xfrm>
      </p:grpSpPr>
      <p:sp>
        <p:nvSpPr>
          <p:cNvPr id="581" name="Google Shape;581;p63"/>
          <p:cNvSpPr txBox="1"/>
          <p:nvPr>
            <p:ph type="title"/>
          </p:nvPr>
        </p:nvSpPr>
        <p:spPr>
          <a:xfrm rot="5400000">
            <a:off x="4768850" y="2149475"/>
            <a:ext cx="5192713" cy="18526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2" name="Google Shape;582;p63"/>
          <p:cNvSpPr txBox="1"/>
          <p:nvPr>
            <p:ph idx="1" type="body"/>
          </p:nvPr>
        </p:nvSpPr>
        <p:spPr>
          <a:xfrm rot="5400000">
            <a:off x="987425" y="373063"/>
            <a:ext cx="5192713" cy="54054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3" name="Google Shape;583;p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 name="Google Shape;584;p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 name="Google Shape;585;p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86" name="Shape 3886"/>
        <p:cNvGrpSpPr/>
        <p:nvPr/>
      </p:nvGrpSpPr>
      <p:grpSpPr>
        <a:xfrm>
          <a:off x="0" y="0"/>
          <a:ext cx="0" cy="0"/>
          <a:chOff x="0" y="0"/>
          <a:chExt cx="0" cy="0"/>
        </a:xfrm>
      </p:grpSpPr>
      <p:sp>
        <p:nvSpPr>
          <p:cNvPr id="3887" name="Google Shape;3887;p632"/>
          <p:cNvSpPr txBox="1"/>
          <p:nvPr>
            <p:ph type="title"/>
          </p:nvPr>
        </p:nvSpPr>
        <p:spPr>
          <a:xfrm>
            <a:off x="629227" y="365593"/>
            <a:ext cx="7886989"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8" name="Google Shape;3888;p632"/>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89" name="Google Shape;3889;p632"/>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90" name="Google Shape;3890;p632"/>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91" name="Google Shape;3891;p632"/>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92" name="Shape 3892"/>
        <p:cNvGrpSpPr/>
        <p:nvPr/>
      </p:nvGrpSpPr>
      <p:grpSpPr>
        <a:xfrm>
          <a:off x="0" y="0"/>
          <a:ext cx="0" cy="0"/>
          <a:chOff x="0" y="0"/>
          <a:chExt cx="0" cy="0"/>
        </a:xfrm>
      </p:grpSpPr>
      <p:sp>
        <p:nvSpPr>
          <p:cNvPr id="3893" name="Google Shape;3893;p633"/>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5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94" name="Shape 3894"/>
        <p:cNvGrpSpPr/>
        <p:nvPr/>
      </p:nvGrpSpPr>
      <p:grpSpPr>
        <a:xfrm>
          <a:off x="0" y="0"/>
          <a:ext cx="0" cy="0"/>
          <a:chOff x="0" y="0"/>
          <a:chExt cx="0" cy="0"/>
        </a:xfrm>
      </p:grpSpPr>
      <p:sp>
        <p:nvSpPr>
          <p:cNvPr id="3895" name="Google Shape;3895;p634"/>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96" name="Google Shape;3896;p634"/>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363093" lvl="0" marL="457200" marR="0" rtl="0" algn="l">
              <a:spcBef>
                <a:spcPts val="565"/>
              </a:spcBef>
              <a:spcAft>
                <a:spcPts val="0"/>
              </a:spcAft>
              <a:buClr>
                <a:schemeClr val="dk2"/>
              </a:buClr>
              <a:buSzPts val="2118"/>
              <a:buFont typeface="Arial"/>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2"/>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2"/>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40677" lvl="5" marL="27432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6pPr>
            <a:lvl7pPr indent="-340677" lvl="6" marL="32004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7pPr>
            <a:lvl8pPr indent="-340677" lvl="7" marL="36576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8pPr>
            <a:lvl9pPr indent="-340677" lvl="8" marL="41148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9pPr>
          </a:lstStyle>
          <a:p/>
        </p:txBody>
      </p:sp>
      <p:sp>
        <p:nvSpPr>
          <p:cNvPr id="3897" name="Google Shape;3897;p634"/>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98" name="Shape 3898"/>
        <p:cNvGrpSpPr/>
        <p:nvPr/>
      </p:nvGrpSpPr>
      <p:grpSpPr>
        <a:xfrm>
          <a:off x="0" y="0"/>
          <a:ext cx="0" cy="0"/>
          <a:chOff x="0" y="0"/>
          <a:chExt cx="0" cy="0"/>
        </a:xfrm>
      </p:grpSpPr>
      <p:sp>
        <p:nvSpPr>
          <p:cNvPr id="3899" name="Google Shape;3899;p635"/>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0" name="Google Shape;3900;p635"/>
          <p:cNvSpPr/>
          <p:nvPr>
            <p:ph idx="2" type="pic"/>
          </p:nvPr>
        </p:nvSpPr>
        <p:spPr>
          <a:xfrm>
            <a:off x="3887932" y="987519"/>
            <a:ext cx="4628285" cy="4873158"/>
          </a:xfrm>
          <a:prstGeom prst="rect">
            <a:avLst/>
          </a:prstGeom>
          <a:noFill/>
          <a:ln>
            <a:noFill/>
          </a:ln>
        </p:spPr>
      </p:sp>
      <p:sp>
        <p:nvSpPr>
          <p:cNvPr id="3901" name="Google Shape;3901;p635"/>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02" name="Shape 3902"/>
        <p:cNvGrpSpPr/>
        <p:nvPr/>
      </p:nvGrpSpPr>
      <p:grpSpPr>
        <a:xfrm>
          <a:off x="0" y="0"/>
          <a:ext cx="0" cy="0"/>
          <a:chOff x="0" y="0"/>
          <a:chExt cx="0" cy="0"/>
        </a:xfrm>
      </p:grpSpPr>
      <p:sp>
        <p:nvSpPr>
          <p:cNvPr id="3903" name="Google Shape;3903;p636"/>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4" name="Google Shape;3904;p636"/>
          <p:cNvSpPr txBox="1"/>
          <p:nvPr>
            <p:ph idx="1" type="body"/>
          </p:nvPr>
        </p:nvSpPr>
        <p:spPr>
          <a:xfrm rot="5400000">
            <a:off x="2395959" y="58428"/>
            <a:ext cx="4352084" cy="788554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05" name="Shape 3905"/>
        <p:cNvGrpSpPr/>
        <p:nvPr/>
      </p:nvGrpSpPr>
      <p:grpSpPr>
        <a:xfrm>
          <a:off x="0" y="0"/>
          <a:ext cx="0" cy="0"/>
          <a:chOff x="0" y="0"/>
          <a:chExt cx="0" cy="0"/>
        </a:xfrm>
      </p:grpSpPr>
      <p:sp>
        <p:nvSpPr>
          <p:cNvPr id="3906" name="Google Shape;3906;p637"/>
          <p:cNvSpPr txBox="1"/>
          <p:nvPr>
            <p:ph type="title"/>
          </p:nvPr>
        </p:nvSpPr>
        <p:spPr>
          <a:xfrm rot="5400000">
            <a:off x="4623255" y="2285725"/>
            <a:ext cx="5811650" cy="197138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7" name="Google Shape;3907;p637"/>
          <p:cNvSpPr txBox="1"/>
          <p:nvPr>
            <p:ph idx="1" type="body"/>
          </p:nvPr>
        </p:nvSpPr>
        <p:spPr>
          <a:xfrm rot="5400000">
            <a:off x="611210" y="383611"/>
            <a:ext cx="5811650" cy="577561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923" name="Shape 3923"/>
        <p:cNvGrpSpPr/>
        <p:nvPr/>
      </p:nvGrpSpPr>
      <p:grpSpPr>
        <a:xfrm>
          <a:off x="0" y="0"/>
          <a:ext cx="0" cy="0"/>
          <a:chOff x="0" y="0"/>
          <a:chExt cx="0" cy="0"/>
        </a:xfrm>
      </p:grpSpPr>
      <p:grpSp>
        <p:nvGrpSpPr>
          <p:cNvPr id="3924" name="Google Shape;3924;p639"/>
          <p:cNvGrpSpPr/>
          <p:nvPr/>
        </p:nvGrpSpPr>
        <p:grpSpPr>
          <a:xfrm>
            <a:off x="319088" y="1752600"/>
            <a:ext cx="8824912" cy="5129213"/>
            <a:chOff x="201" y="1104"/>
            <a:chExt cx="5559" cy="3231"/>
          </a:xfrm>
        </p:grpSpPr>
        <p:sp>
          <p:nvSpPr>
            <p:cNvPr id="3925" name="Google Shape;3925;p639"/>
            <p:cNvSpPr/>
            <p:nvPr/>
          </p:nvSpPr>
          <p:spPr>
            <a:xfrm>
              <a:off x="210" y="1104"/>
              <a:ext cx="5550" cy="3216"/>
            </a:xfrm>
            <a:custGeom>
              <a:rect b="b" l="l" r="r" t="t"/>
              <a:pathLst>
                <a:path extrusionOk="0" h="3216" w="5550">
                  <a:moveTo>
                    <a:pt x="335" y="0"/>
                  </a:moveTo>
                  <a:lnTo>
                    <a:pt x="333" y="1290"/>
                  </a:lnTo>
                  <a:lnTo>
                    <a:pt x="0" y="1290"/>
                  </a:lnTo>
                  <a:lnTo>
                    <a:pt x="6" y="3210"/>
                  </a:lnTo>
                  <a:lnTo>
                    <a:pt x="5550" y="3216"/>
                  </a:lnTo>
                  <a:lnTo>
                    <a:pt x="5550" y="0"/>
                  </a:lnTo>
                  <a:lnTo>
                    <a:pt x="335" y="0"/>
                  </a:lnTo>
                  <a:lnTo>
                    <a:pt x="335" y="0"/>
                  </a:lnTo>
                  <a:close/>
                </a:path>
              </a:pathLst>
            </a:custGeom>
            <a:solidFill>
              <a:schemeClr val="dk1">
                <a:alpha val="39607"/>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6" name="Google Shape;3926;p639"/>
            <p:cNvSpPr/>
            <p:nvPr/>
          </p:nvSpPr>
          <p:spPr>
            <a:xfrm>
              <a:off x="528" y="2400"/>
              <a:ext cx="5232" cy="1920"/>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7" name="Google Shape;3927;p639"/>
            <p:cNvSpPr/>
            <p:nvPr/>
          </p:nvSpPr>
          <p:spPr>
            <a:xfrm>
              <a:off x="201" y="2377"/>
              <a:ext cx="3455"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8" name="Google Shape;3928;p639"/>
            <p:cNvSpPr/>
            <p:nvPr/>
          </p:nvSpPr>
          <p:spPr>
            <a:xfrm>
              <a:off x="528" y="1104"/>
              <a:ext cx="4894"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9" name="Google Shape;3929;p639"/>
            <p:cNvSpPr/>
            <p:nvPr/>
          </p:nvSpPr>
          <p:spPr>
            <a:xfrm>
              <a:off x="201" y="2377"/>
              <a:ext cx="30" cy="1958"/>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30" name="Google Shape;3930;p639"/>
            <p:cNvSpPr/>
            <p:nvPr/>
          </p:nvSpPr>
          <p:spPr>
            <a:xfrm>
              <a:off x="528" y="1104"/>
              <a:ext cx="29" cy="322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31" name="Google Shape;3931;p639"/>
          <p:cNvSpPr txBox="1"/>
          <p:nvPr>
            <p:ph type="ctrTitle"/>
          </p:nvPr>
        </p:nvSpPr>
        <p:spPr>
          <a:xfrm>
            <a:off x="990600" y="1905000"/>
            <a:ext cx="7772400" cy="17367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2" name="Google Shape;3932;p639"/>
          <p:cNvSpPr txBox="1"/>
          <p:nvPr>
            <p:ph idx="1" type="subTitle"/>
          </p:nvPr>
        </p:nvSpPr>
        <p:spPr>
          <a:xfrm>
            <a:off x="990600" y="3962400"/>
            <a:ext cx="6781800" cy="17526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Noto Sans Symbols"/>
              <a:buNone/>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3933" name="Google Shape;3933;p639"/>
          <p:cNvSpPr txBox="1"/>
          <p:nvPr>
            <p:ph idx="10" type="dt"/>
          </p:nvPr>
        </p:nvSpPr>
        <p:spPr>
          <a:xfrm>
            <a:off x="9906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4" name="Google Shape;3934;p639"/>
          <p:cNvSpPr txBox="1"/>
          <p:nvPr>
            <p:ph idx="11" type="ftr"/>
          </p:nvPr>
        </p:nvSpPr>
        <p:spPr>
          <a:xfrm>
            <a:off x="3468688"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5" name="Google Shape;3935;p63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936" name="Shape 3936"/>
        <p:cNvGrpSpPr/>
        <p:nvPr/>
      </p:nvGrpSpPr>
      <p:grpSpPr>
        <a:xfrm>
          <a:off x="0" y="0"/>
          <a:ext cx="0" cy="0"/>
          <a:chOff x="0" y="0"/>
          <a:chExt cx="0" cy="0"/>
        </a:xfrm>
      </p:grpSpPr>
      <p:sp>
        <p:nvSpPr>
          <p:cNvPr id="3937" name="Google Shape;3937;p640"/>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8" name="Google Shape;3938;p640"/>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39" name="Google Shape;3939;p640"/>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0" name="Google Shape;3940;p640"/>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1" name="Google Shape;3941;p640"/>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942" name="Shape 3942"/>
        <p:cNvGrpSpPr/>
        <p:nvPr/>
      </p:nvGrpSpPr>
      <p:grpSpPr>
        <a:xfrm>
          <a:off x="0" y="0"/>
          <a:ext cx="0" cy="0"/>
          <a:chOff x="0" y="0"/>
          <a:chExt cx="0" cy="0"/>
        </a:xfrm>
      </p:grpSpPr>
      <p:sp>
        <p:nvSpPr>
          <p:cNvPr id="3943" name="Google Shape;3943;p6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4" name="Google Shape;3944;p6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945" name="Google Shape;3945;p641"/>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6" name="Google Shape;3946;p641"/>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7" name="Google Shape;3947;p641"/>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948" name="Shape 3948"/>
        <p:cNvGrpSpPr/>
        <p:nvPr/>
      </p:nvGrpSpPr>
      <p:grpSpPr>
        <a:xfrm>
          <a:off x="0" y="0"/>
          <a:ext cx="0" cy="0"/>
          <a:chOff x="0" y="0"/>
          <a:chExt cx="0" cy="0"/>
        </a:xfrm>
      </p:grpSpPr>
      <p:sp>
        <p:nvSpPr>
          <p:cNvPr id="3949" name="Google Shape;3949;p642"/>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0" name="Google Shape;3950;p642"/>
          <p:cNvSpPr txBox="1"/>
          <p:nvPr>
            <p:ph idx="1" type="body"/>
          </p:nvPr>
        </p:nvSpPr>
        <p:spPr>
          <a:xfrm>
            <a:off x="838200"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1" name="Google Shape;3951;p642"/>
          <p:cNvSpPr txBox="1"/>
          <p:nvPr>
            <p:ph idx="2" type="body"/>
          </p:nvPr>
        </p:nvSpPr>
        <p:spPr>
          <a:xfrm>
            <a:off x="4918075"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2" name="Google Shape;3952;p642"/>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3" name="Google Shape;3953;p642"/>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4" name="Google Shape;3954;p642"/>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586" name="Shape 586"/>
        <p:cNvGrpSpPr/>
        <p:nvPr/>
      </p:nvGrpSpPr>
      <p:grpSpPr>
        <a:xfrm>
          <a:off x="0" y="0"/>
          <a:ext cx="0" cy="0"/>
          <a:chOff x="0" y="0"/>
          <a:chExt cx="0" cy="0"/>
        </a:xfrm>
      </p:grpSpPr>
      <p:sp>
        <p:nvSpPr>
          <p:cNvPr id="587" name="Google Shape;587;p6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 name="Google Shape;588;p64"/>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9" name="Google Shape;589;p64"/>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 name="Google Shape;590;p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1" name="Google Shape;591;p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 name="Google Shape;592;p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955" name="Shape 3955"/>
        <p:cNvGrpSpPr/>
        <p:nvPr/>
      </p:nvGrpSpPr>
      <p:grpSpPr>
        <a:xfrm>
          <a:off x="0" y="0"/>
          <a:ext cx="0" cy="0"/>
          <a:chOff x="0" y="0"/>
          <a:chExt cx="0" cy="0"/>
        </a:xfrm>
      </p:grpSpPr>
      <p:sp>
        <p:nvSpPr>
          <p:cNvPr id="3956" name="Google Shape;3956;p6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7" name="Google Shape;3957;p6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58" name="Google Shape;3958;p6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9" name="Google Shape;3959;p6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60" name="Google Shape;3960;p6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61" name="Google Shape;3961;p643"/>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2" name="Google Shape;3962;p643"/>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3" name="Google Shape;3963;p643"/>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964" name="Shape 3964"/>
        <p:cNvGrpSpPr/>
        <p:nvPr/>
      </p:nvGrpSpPr>
      <p:grpSpPr>
        <a:xfrm>
          <a:off x="0" y="0"/>
          <a:ext cx="0" cy="0"/>
          <a:chOff x="0" y="0"/>
          <a:chExt cx="0" cy="0"/>
        </a:xfrm>
      </p:grpSpPr>
      <p:sp>
        <p:nvSpPr>
          <p:cNvPr id="3965" name="Google Shape;3965;p644"/>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6" name="Google Shape;3966;p644"/>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7" name="Google Shape;3967;p644"/>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8" name="Google Shape;3968;p644"/>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969" name="Shape 3969"/>
        <p:cNvGrpSpPr/>
        <p:nvPr/>
      </p:nvGrpSpPr>
      <p:grpSpPr>
        <a:xfrm>
          <a:off x="0" y="0"/>
          <a:ext cx="0" cy="0"/>
          <a:chOff x="0" y="0"/>
          <a:chExt cx="0" cy="0"/>
        </a:xfrm>
      </p:grpSpPr>
      <p:sp>
        <p:nvSpPr>
          <p:cNvPr id="3970" name="Google Shape;3970;p645"/>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1" name="Google Shape;3971;p645"/>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2" name="Google Shape;3972;p645"/>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973" name="Shape 3973"/>
        <p:cNvGrpSpPr/>
        <p:nvPr/>
      </p:nvGrpSpPr>
      <p:grpSpPr>
        <a:xfrm>
          <a:off x="0" y="0"/>
          <a:ext cx="0" cy="0"/>
          <a:chOff x="0" y="0"/>
          <a:chExt cx="0" cy="0"/>
        </a:xfrm>
      </p:grpSpPr>
      <p:sp>
        <p:nvSpPr>
          <p:cNvPr id="3974" name="Google Shape;3974;p6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5" name="Google Shape;3975;p6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3976" name="Google Shape;3976;p6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77" name="Google Shape;3977;p646"/>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8" name="Google Shape;3978;p646"/>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9" name="Google Shape;3979;p646"/>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980" name="Shape 3980"/>
        <p:cNvGrpSpPr/>
        <p:nvPr/>
      </p:nvGrpSpPr>
      <p:grpSpPr>
        <a:xfrm>
          <a:off x="0" y="0"/>
          <a:ext cx="0" cy="0"/>
          <a:chOff x="0" y="0"/>
          <a:chExt cx="0" cy="0"/>
        </a:xfrm>
      </p:grpSpPr>
      <p:sp>
        <p:nvSpPr>
          <p:cNvPr id="3981" name="Google Shape;3981;p6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2" name="Google Shape;3982;p647"/>
          <p:cNvSpPr/>
          <p:nvPr>
            <p:ph idx="2" type="pic"/>
          </p:nvPr>
        </p:nvSpPr>
        <p:spPr>
          <a:xfrm>
            <a:off x="3887788" y="987425"/>
            <a:ext cx="4629150" cy="4873625"/>
          </a:xfrm>
          <a:prstGeom prst="rect">
            <a:avLst/>
          </a:prstGeom>
          <a:noFill/>
          <a:ln>
            <a:noFill/>
          </a:ln>
        </p:spPr>
      </p:sp>
      <p:sp>
        <p:nvSpPr>
          <p:cNvPr id="3983" name="Google Shape;3983;p6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84" name="Google Shape;3984;p647"/>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5" name="Google Shape;3985;p647"/>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6" name="Google Shape;3986;p647"/>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87" name="Shape 3987"/>
        <p:cNvGrpSpPr/>
        <p:nvPr/>
      </p:nvGrpSpPr>
      <p:grpSpPr>
        <a:xfrm>
          <a:off x="0" y="0"/>
          <a:ext cx="0" cy="0"/>
          <a:chOff x="0" y="0"/>
          <a:chExt cx="0" cy="0"/>
        </a:xfrm>
      </p:grpSpPr>
      <p:sp>
        <p:nvSpPr>
          <p:cNvPr id="3988" name="Google Shape;3988;p64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9" name="Google Shape;3989;p648"/>
          <p:cNvSpPr txBox="1"/>
          <p:nvPr>
            <p:ph idx="1" type="body"/>
          </p:nvPr>
        </p:nvSpPr>
        <p:spPr>
          <a:xfrm rot="5400000">
            <a:off x="2746375" y="-3175"/>
            <a:ext cx="4191000" cy="8007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0" name="Google Shape;3990;p64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1" name="Google Shape;3991;p64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2" name="Google Shape;3992;p64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93" name="Shape 3993"/>
        <p:cNvGrpSpPr/>
        <p:nvPr/>
      </p:nvGrpSpPr>
      <p:grpSpPr>
        <a:xfrm>
          <a:off x="0" y="0"/>
          <a:ext cx="0" cy="0"/>
          <a:chOff x="0" y="0"/>
          <a:chExt cx="0" cy="0"/>
        </a:xfrm>
      </p:grpSpPr>
      <p:sp>
        <p:nvSpPr>
          <p:cNvPr id="3994" name="Google Shape;3994;p649"/>
          <p:cNvSpPr txBox="1"/>
          <p:nvPr>
            <p:ph type="title"/>
          </p:nvPr>
        </p:nvSpPr>
        <p:spPr>
          <a:xfrm rot="5400000">
            <a:off x="4871244" y="2121694"/>
            <a:ext cx="5851525" cy="209708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5" name="Google Shape;3995;p649"/>
          <p:cNvSpPr txBox="1"/>
          <p:nvPr>
            <p:ph idx="1" type="body"/>
          </p:nvPr>
        </p:nvSpPr>
        <p:spPr>
          <a:xfrm rot="5400000">
            <a:off x="600869" y="100806"/>
            <a:ext cx="5851525" cy="61388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6" name="Google Shape;3996;p649"/>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7" name="Google Shape;3997;p649"/>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8" name="Google Shape;3998;p64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02" name="Shape 4002"/>
        <p:cNvGrpSpPr/>
        <p:nvPr/>
      </p:nvGrpSpPr>
      <p:grpSpPr>
        <a:xfrm>
          <a:off x="0" y="0"/>
          <a:ext cx="0" cy="0"/>
          <a:chOff x="0" y="0"/>
          <a:chExt cx="0" cy="0"/>
        </a:xfrm>
      </p:grpSpPr>
      <p:sp>
        <p:nvSpPr>
          <p:cNvPr id="4003" name="Google Shape;4003;p651"/>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4" name="Google Shape;4004;p651"/>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05" name="Google Shape;4005;p651"/>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06" name="Shape 4006"/>
        <p:cNvGrpSpPr/>
        <p:nvPr/>
      </p:nvGrpSpPr>
      <p:grpSpPr>
        <a:xfrm>
          <a:off x="0" y="0"/>
          <a:ext cx="0" cy="0"/>
          <a:chOff x="0" y="0"/>
          <a:chExt cx="0" cy="0"/>
        </a:xfrm>
      </p:grpSpPr>
      <p:sp>
        <p:nvSpPr>
          <p:cNvPr id="4007" name="Google Shape;4007;p65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8" name="Google Shape;4008;p652"/>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009" name="Shape 4009"/>
        <p:cNvGrpSpPr/>
        <p:nvPr/>
      </p:nvGrpSpPr>
      <p:grpSpPr>
        <a:xfrm>
          <a:off x="0" y="0"/>
          <a:ext cx="0" cy="0"/>
          <a:chOff x="0" y="0"/>
          <a:chExt cx="0" cy="0"/>
        </a:xfrm>
      </p:grpSpPr>
      <p:sp>
        <p:nvSpPr>
          <p:cNvPr id="4010" name="Google Shape;4010;p65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1" name="Google Shape;4011;p65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lvl="1"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lvl="2" marR="0" rtl="0" algn="ctr">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lvl="4"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9" name="Shape 49"/>
        <p:cNvGrpSpPr/>
        <p:nvPr/>
      </p:nvGrpSpPr>
      <p:grpSpPr>
        <a:xfrm>
          <a:off x="0" y="0"/>
          <a:ext cx="0" cy="0"/>
          <a:chOff x="0" y="0"/>
          <a:chExt cx="0" cy="0"/>
        </a:xfrm>
      </p:grpSpPr>
      <p:sp>
        <p:nvSpPr>
          <p:cNvPr id="50" name="Google Shape;50;p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 name="Google Shape;51;p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97" name="Shape 597"/>
        <p:cNvGrpSpPr/>
        <p:nvPr/>
      </p:nvGrpSpPr>
      <p:grpSpPr>
        <a:xfrm>
          <a:off x="0" y="0"/>
          <a:ext cx="0" cy="0"/>
          <a:chOff x="0" y="0"/>
          <a:chExt cx="0" cy="0"/>
        </a:xfrm>
      </p:grpSpPr>
      <p:sp>
        <p:nvSpPr>
          <p:cNvPr id="598" name="Google Shape;598;p6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9" name="Google Shape;599;p66"/>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12" name="Shape 4012"/>
        <p:cNvGrpSpPr/>
        <p:nvPr/>
      </p:nvGrpSpPr>
      <p:grpSpPr>
        <a:xfrm>
          <a:off x="0" y="0"/>
          <a:ext cx="0" cy="0"/>
          <a:chOff x="0" y="0"/>
          <a:chExt cx="0" cy="0"/>
        </a:xfrm>
      </p:grpSpPr>
      <p:sp>
        <p:nvSpPr>
          <p:cNvPr id="4013" name="Google Shape;4013;p65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4" name="Google Shape;4014;p65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15" name="Shape 4015"/>
        <p:cNvGrpSpPr/>
        <p:nvPr/>
      </p:nvGrpSpPr>
      <p:grpSpPr>
        <a:xfrm>
          <a:off x="0" y="0"/>
          <a:ext cx="0" cy="0"/>
          <a:chOff x="0" y="0"/>
          <a:chExt cx="0" cy="0"/>
        </a:xfrm>
      </p:grpSpPr>
      <p:sp>
        <p:nvSpPr>
          <p:cNvPr id="4016" name="Google Shape;4016;p65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7" name="Google Shape;4017;p65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18" name="Google Shape;4018;p65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19" name="Google Shape;4019;p65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20" name="Google Shape;4020;p65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021" name="Shape 4021"/>
        <p:cNvGrpSpPr/>
        <p:nvPr/>
      </p:nvGrpSpPr>
      <p:grpSpPr>
        <a:xfrm>
          <a:off x="0" y="0"/>
          <a:ext cx="0" cy="0"/>
          <a:chOff x="0" y="0"/>
          <a:chExt cx="0" cy="0"/>
        </a:xfrm>
      </p:grpSpPr>
      <p:sp>
        <p:nvSpPr>
          <p:cNvPr id="4022" name="Google Shape;4022;p656"/>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6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023" name="Shape 4023"/>
        <p:cNvGrpSpPr/>
        <p:nvPr/>
      </p:nvGrpSpPr>
      <p:grpSpPr>
        <a:xfrm>
          <a:off x="0" y="0"/>
          <a:ext cx="0" cy="0"/>
          <a:chOff x="0" y="0"/>
          <a:chExt cx="0" cy="0"/>
        </a:xfrm>
      </p:grpSpPr>
    </p:spTree>
  </p:cSld>
  <p:clrMapOvr>
    <a:masterClrMapping/>
  </p:clrMapOvr>
</p:sldLayout>
</file>

<file path=ppt/slideLayouts/slideLayout6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024" name="Shape 4024"/>
        <p:cNvGrpSpPr/>
        <p:nvPr/>
      </p:nvGrpSpPr>
      <p:grpSpPr>
        <a:xfrm>
          <a:off x="0" y="0"/>
          <a:ext cx="0" cy="0"/>
          <a:chOff x="0" y="0"/>
          <a:chExt cx="0" cy="0"/>
        </a:xfrm>
      </p:grpSpPr>
      <p:sp>
        <p:nvSpPr>
          <p:cNvPr id="4025" name="Google Shape;4025;p65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26" name="Google Shape;4026;p65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027" name="Google Shape;4027;p65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028" name="Shape 4028"/>
        <p:cNvGrpSpPr/>
        <p:nvPr/>
      </p:nvGrpSpPr>
      <p:grpSpPr>
        <a:xfrm>
          <a:off x="0" y="0"/>
          <a:ext cx="0" cy="0"/>
          <a:chOff x="0" y="0"/>
          <a:chExt cx="0" cy="0"/>
        </a:xfrm>
      </p:grpSpPr>
      <p:sp>
        <p:nvSpPr>
          <p:cNvPr id="4029" name="Google Shape;4029;p65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0" name="Google Shape;4030;p659"/>
          <p:cNvSpPr/>
          <p:nvPr>
            <p:ph idx="2" type="pic"/>
          </p:nvPr>
        </p:nvSpPr>
        <p:spPr>
          <a:xfrm>
            <a:off x="3887788" y="987425"/>
            <a:ext cx="4629150" cy="4873625"/>
          </a:xfrm>
          <a:prstGeom prst="rect">
            <a:avLst/>
          </a:prstGeom>
          <a:noFill/>
          <a:ln>
            <a:noFill/>
          </a:ln>
        </p:spPr>
      </p:sp>
      <p:sp>
        <p:nvSpPr>
          <p:cNvPr id="4031" name="Google Shape;4031;p65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032" name="Shape 4032"/>
        <p:cNvGrpSpPr/>
        <p:nvPr/>
      </p:nvGrpSpPr>
      <p:grpSpPr>
        <a:xfrm>
          <a:off x="0" y="0"/>
          <a:ext cx="0" cy="0"/>
          <a:chOff x="0" y="0"/>
          <a:chExt cx="0" cy="0"/>
        </a:xfrm>
      </p:grpSpPr>
      <p:sp>
        <p:nvSpPr>
          <p:cNvPr id="4033" name="Google Shape;4033;p660"/>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4" name="Google Shape;4034;p660"/>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035" name="Shape 4035"/>
        <p:cNvGrpSpPr/>
        <p:nvPr/>
      </p:nvGrpSpPr>
      <p:grpSpPr>
        <a:xfrm>
          <a:off x="0" y="0"/>
          <a:ext cx="0" cy="0"/>
          <a:chOff x="0" y="0"/>
          <a:chExt cx="0" cy="0"/>
        </a:xfrm>
      </p:grpSpPr>
      <p:sp>
        <p:nvSpPr>
          <p:cNvPr id="4036" name="Google Shape;4036;p661"/>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7" name="Google Shape;4037;p661"/>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4051" name="Shape 4051"/>
        <p:cNvGrpSpPr/>
        <p:nvPr/>
      </p:nvGrpSpPr>
      <p:grpSpPr>
        <a:xfrm>
          <a:off x="0" y="0"/>
          <a:ext cx="0" cy="0"/>
          <a:chOff x="0" y="0"/>
          <a:chExt cx="0" cy="0"/>
        </a:xfrm>
      </p:grpSpPr>
      <p:sp>
        <p:nvSpPr>
          <p:cNvPr id="4052" name="Google Shape;4052;p663"/>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3" name="Google Shape;4053;p663"/>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4" name="Google Shape;4054;p663"/>
          <p:cNvSpPr txBox="1"/>
          <p:nvPr>
            <p:ph idx="2" type="body"/>
          </p:nvPr>
        </p:nvSpPr>
        <p:spPr>
          <a:xfrm>
            <a:off x="5145088" y="20177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5" name="Google Shape;4055;p663"/>
          <p:cNvSpPr txBox="1"/>
          <p:nvPr>
            <p:ph idx="3" type="body"/>
          </p:nvPr>
        </p:nvSpPr>
        <p:spPr>
          <a:xfrm>
            <a:off x="5145088" y="41513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6" name="Google Shape;4056;p66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7" name="Google Shape;4057;p66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8" name="Google Shape;4058;p66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059" name="Shape 4059"/>
        <p:cNvGrpSpPr/>
        <p:nvPr/>
      </p:nvGrpSpPr>
      <p:grpSpPr>
        <a:xfrm>
          <a:off x="0" y="0"/>
          <a:ext cx="0" cy="0"/>
          <a:chOff x="0" y="0"/>
          <a:chExt cx="0" cy="0"/>
        </a:xfrm>
      </p:grpSpPr>
      <p:sp>
        <p:nvSpPr>
          <p:cNvPr id="4060" name="Google Shape;4060;p66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1" name="Google Shape;4061;p664"/>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2" name="Google Shape;4062;p664"/>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3" name="Google Shape;4063;p66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4" name="Google Shape;4064;p66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5" name="Google Shape;4065;p66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0" name="Shape 600"/>
        <p:cNvGrpSpPr/>
        <p:nvPr/>
      </p:nvGrpSpPr>
      <p:grpSpPr>
        <a:xfrm>
          <a:off x="0" y="0"/>
          <a:ext cx="0" cy="0"/>
          <a:chOff x="0" y="0"/>
          <a:chExt cx="0" cy="0"/>
        </a:xfrm>
      </p:grpSpPr>
      <p:sp>
        <p:nvSpPr>
          <p:cNvPr id="601" name="Google Shape;601;p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2" name="Google Shape;602;p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27"/>
              </a:spcBef>
              <a:spcAft>
                <a:spcPts val="0"/>
              </a:spcAft>
              <a:buSzPts val="3200"/>
              <a:buFont typeface="Arial"/>
              <a:buNone/>
              <a:defRPr sz="2133"/>
            </a:lvl1pPr>
            <a:lvl2pPr lvl="1" algn="ctr">
              <a:spcBef>
                <a:spcPts val="356"/>
              </a:spcBef>
              <a:spcAft>
                <a:spcPts val="0"/>
              </a:spcAft>
              <a:buClr>
                <a:schemeClr val="lt1"/>
              </a:buClr>
              <a:buSzPts val="1778"/>
              <a:buFont typeface="Arial"/>
              <a:buNone/>
              <a:defRPr sz="1778"/>
            </a:lvl2pPr>
            <a:lvl3pPr lvl="2" algn="ctr">
              <a:spcBef>
                <a:spcPts val="320"/>
              </a:spcBef>
              <a:spcAft>
                <a:spcPts val="0"/>
              </a:spcAft>
              <a:buSzPts val="2400"/>
              <a:buFont typeface="Arial"/>
              <a:buNone/>
              <a:defRPr sz="1600"/>
            </a:lvl3pPr>
            <a:lvl4pPr lvl="3" algn="ctr">
              <a:spcBef>
                <a:spcPts val="284"/>
              </a:spcBef>
              <a:spcAft>
                <a:spcPts val="0"/>
              </a:spcAft>
              <a:buClr>
                <a:schemeClr val="lt1"/>
              </a:buClr>
              <a:buSzPts val="1422"/>
              <a:buFont typeface="Arial"/>
              <a:buNone/>
              <a:defRPr sz="1422"/>
            </a:lvl4pPr>
            <a:lvl5pPr lvl="4" algn="ctr">
              <a:spcBef>
                <a:spcPts val="284"/>
              </a:spcBef>
              <a:spcAft>
                <a:spcPts val="0"/>
              </a:spcAft>
              <a:buClr>
                <a:schemeClr val="lt1"/>
              </a:buClr>
              <a:buSzPts val="1422"/>
              <a:buFont typeface="Arial"/>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066" name="Shape 4066"/>
        <p:cNvGrpSpPr/>
        <p:nvPr/>
      </p:nvGrpSpPr>
      <p:grpSpPr>
        <a:xfrm>
          <a:off x="0" y="0"/>
          <a:ext cx="0" cy="0"/>
          <a:chOff x="0" y="0"/>
          <a:chExt cx="0" cy="0"/>
        </a:xfrm>
      </p:grpSpPr>
      <p:grpSp>
        <p:nvGrpSpPr>
          <p:cNvPr id="4067" name="Google Shape;4067;p665"/>
          <p:cNvGrpSpPr/>
          <p:nvPr/>
        </p:nvGrpSpPr>
        <p:grpSpPr>
          <a:xfrm>
            <a:off x="0" y="2438400"/>
            <a:ext cx="9009063" cy="1052513"/>
            <a:chOff x="0" y="1536"/>
            <a:chExt cx="5675" cy="663"/>
          </a:xfrm>
        </p:grpSpPr>
        <p:grpSp>
          <p:nvGrpSpPr>
            <p:cNvPr id="4068" name="Google Shape;4068;p665"/>
            <p:cNvGrpSpPr/>
            <p:nvPr/>
          </p:nvGrpSpPr>
          <p:grpSpPr>
            <a:xfrm>
              <a:off x="183" y="1604"/>
              <a:ext cx="448" cy="299"/>
              <a:chOff x="720" y="336"/>
              <a:chExt cx="624" cy="432"/>
            </a:xfrm>
          </p:grpSpPr>
          <p:sp>
            <p:nvSpPr>
              <p:cNvPr id="4069" name="Google Shape;4069;p66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0" name="Google Shape;4070;p66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4071" name="Google Shape;4071;p665"/>
            <p:cNvGrpSpPr/>
            <p:nvPr/>
          </p:nvGrpSpPr>
          <p:grpSpPr>
            <a:xfrm>
              <a:off x="261" y="1870"/>
              <a:ext cx="465" cy="299"/>
              <a:chOff x="912" y="2640"/>
              <a:chExt cx="672" cy="432"/>
            </a:xfrm>
          </p:grpSpPr>
          <p:sp>
            <p:nvSpPr>
              <p:cNvPr id="4072" name="Google Shape;4072;p66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3" name="Google Shape;4073;p66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4" name="Google Shape;4074;p66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5" name="Google Shape;4075;p66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6" name="Google Shape;4076;p66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7" name="Google Shape;4077;p665"/>
          <p:cNvSpPr txBox="1"/>
          <p:nvPr>
            <p:ph type="ctrTitle"/>
          </p:nvPr>
        </p:nvSpPr>
        <p:spPr>
          <a:xfrm>
            <a:off x="990600" y="1676400"/>
            <a:ext cx="7772400" cy="146208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78" name="Google Shape;4078;p66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079" name="Google Shape;4079;p66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0" name="Google Shape;4080;p66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1" name="Google Shape;4081;p66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82" name="Shape 4082"/>
        <p:cNvGrpSpPr/>
        <p:nvPr/>
      </p:nvGrpSpPr>
      <p:grpSpPr>
        <a:xfrm>
          <a:off x="0" y="0"/>
          <a:ext cx="0" cy="0"/>
          <a:chOff x="0" y="0"/>
          <a:chExt cx="0" cy="0"/>
        </a:xfrm>
      </p:grpSpPr>
      <p:sp>
        <p:nvSpPr>
          <p:cNvPr id="4083" name="Google Shape;4083;p666"/>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4" name="Google Shape;4084;p666"/>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85" name="Google Shape;4085;p666"/>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6" name="Google Shape;4086;p666"/>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7" name="Google Shape;4087;p666"/>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88" name="Shape 4088"/>
        <p:cNvGrpSpPr/>
        <p:nvPr/>
      </p:nvGrpSpPr>
      <p:grpSpPr>
        <a:xfrm>
          <a:off x="0" y="0"/>
          <a:ext cx="0" cy="0"/>
          <a:chOff x="0" y="0"/>
          <a:chExt cx="0" cy="0"/>
        </a:xfrm>
      </p:grpSpPr>
      <p:sp>
        <p:nvSpPr>
          <p:cNvPr id="4089" name="Google Shape;4089;p66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0" name="Google Shape;4090;p66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091" name="Google Shape;4091;p667"/>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2" name="Google Shape;4092;p667"/>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3" name="Google Shape;4093;p667"/>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94" name="Shape 4094"/>
        <p:cNvGrpSpPr/>
        <p:nvPr/>
      </p:nvGrpSpPr>
      <p:grpSpPr>
        <a:xfrm>
          <a:off x="0" y="0"/>
          <a:ext cx="0" cy="0"/>
          <a:chOff x="0" y="0"/>
          <a:chExt cx="0" cy="0"/>
        </a:xfrm>
      </p:grpSpPr>
      <p:sp>
        <p:nvSpPr>
          <p:cNvPr id="4095" name="Google Shape;4095;p668"/>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6" name="Google Shape;4096;p668"/>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7" name="Google Shape;4097;p668"/>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8" name="Google Shape;4098;p668"/>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9" name="Google Shape;4099;p668"/>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0" name="Google Shape;4100;p668"/>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01" name="Shape 4101"/>
        <p:cNvGrpSpPr/>
        <p:nvPr/>
      </p:nvGrpSpPr>
      <p:grpSpPr>
        <a:xfrm>
          <a:off x="0" y="0"/>
          <a:ext cx="0" cy="0"/>
          <a:chOff x="0" y="0"/>
          <a:chExt cx="0" cy="0"/>
        </a:xfrm>
      </p:grpSpPr>
      <p:sp>
        <p:nvSpPr>
          <p:cNvPr id="4102" name="Google Shape;4102;p669"/>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3" name="Google Shape;4103;p6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4" name="Google Shape;4104;p6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5" name="Google Shape;4105;p6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6" name="Google Shape;4106;p6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7" name="Google Shape;4107;p669"/>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8" name="Google Shape;4108;p669"/>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9" name="Google Shape;4109;p669"/>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10" name="Shape 4110"/>
        <p:cNvGrpSpPr/>
        <p:nvPr/>
      </p:nvGrpSpPr>
      <p:grpSpPr>
        <a:xfrm>
          <a:off x="0" y="0"/>
          <a:ext cx="0" cy="0"/>
          <a:chOff x="0" y="0"/>
          <a:chExt cx="0" cy="0"/>
        </a:xfrm>
      </p:grpSpPr>
      <p:sp>
        <p:nvSpPr>
          <p:cNvPr id="4111" name="Google Shape;4111;p670"/>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2" name="Google Shape;4112;p670"/>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3" name="Google Shape;4113;p670"/>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4" name="Google Shape;4114;p670"/>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15" name="Shape 4115"/>
        <p:cNvGrpSpPr/>
        <p:nvPr/>
      </p:nvGrpSpPr>
      <p:grpSpPr>
        <a:xfrm>
          <a:off x="0" y="0"/>
          <a:ext cx="0" cy="0"/>
          <a:chOff x="0" y="0"/>
          <a:chExt cx="0" cy="0"/>
        </a:xfrm>
      </p:grpSpPr>
      <p:sp>
        <p:nvSpPr>
          <p:cNvPr id="4116" name="Google Shape;4116;p671"/>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7" name="Google Shape;4117;p671"/>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8" name="Google Shape;4118;p671"/>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19" name="Shape 4119"/>
        <p:cNvGrpSpPr/>
        <p:nvPr/>
      </p:nvGrpSpPr>
      <p:grpSpPr>
        <a:xfrm>
          <a:off x="0" y="0"/>
          <a:ext cx="0" cy="0"/>
          <a:chOff x="0" y="0"/>
          <a:chExt cx="0" cy="0"/>
        </a:xfrm>
      </p:grpSpPr>
      <p:sp>
        <p:nvSpPr>
          <p:cNvPr id="4120" name="Google Shape;4120;p6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1" name="Google Shape;4121;p67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122" name="Google Shape;4122;p67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23" name="Google Shape;4123;p67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4" name="Google Shape;4124;p67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5" name="Google Shape;4125;p67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26" name="Shape 4126"/>
        <p:cNvGrpSpPr/>
        <p:nvPr/>
      </p:nvGrpSpPr>
      <p:grpSpPr>
        <a:xfrm>
          <a:off x="0" y="0"/>
          <a:ext cx="0" cy="0"/>
          <a:chOff x="0" y="0"/>
          <a:chExt cx="0" cy="0"/>
        </a:xfrm>
      </p:grpSpPr>
      <p:sp>
        <p:nvSpPr>
          <p:cNvPr id="4127" name="Google Shape;4127;p6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8" name="Google Shape;4128;p673"/>
          <p:cNvSpPr/>
          <p:nvPr>
            <p:ph idx="2" type="pic"/>
          </p:nvPr>
        </p:nvSpPr>
        <p:spPr>
          <a:xfrm>
            <a:off x="3887788" y="987425"/>
            <a:ext cx="4629150" cy="4873625"/>
          </a:xfrm>
          <a:prstGeom prst="rect">
            <a:avLst/>
          </a:prstGeom>
          <a:noFill/>
          <a:ln>
            <a:noFill/>
          </a:ln>
        </p:spPr>
      </p:sp>
      <p:sp>
        <p:nvSpPr>
          <p:cNvPr id="4129" name="Google Shape;4129;p67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30" name="Google Shape;4130;p67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1" name="Google Shape;4131;p67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2" name="Google Shape;4132;p67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33" name="Shape 4133"/>
        <p:cNvGrpSpPr/>
        <p:nvPr/>
      </p:nvGrpSpPr>
      <p:grpSpPr>
        <a:xfrm>
          <a:off x="0" y="0"/>
          <a:ext cx="0" cy="0"/>
          <a:chOff x="0" y="0"/>
          <a:chExt cx="0" cy="0"/>
        </a:xfrm>
      </p:grpSpPr>
      <p:sp>
        <p:nvSpPr>
          <p:cNvPr id="4134" name="Google Shape;4134;p67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5" name="Google Shape;4135;p674"/>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36" name="Google Shape;4136;p67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7" name="Google Shape;4137;p67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8" name="Google Shape;4138;p67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3" name="Shape 603"/>
        <p:cNvGrpSpPr/>
        <p:nvPr/>
      </p:nvGrpSpPr>
      <p:grpSpPr>
        <a:xfrm>
          <a:off x="0" y="0"/>
          <a:ext cx="0" cy="0"/>
          <a:chOff x="0" y="0"/>
          <a:chExt cx="0" cy="0"/>
        </a:xfrm>
      </p:grpSpPr>
      <p:sp>
        <p:nvSpPr>
          <p:cNvPr id="604" name="Google Shape;604;p68"/>
          <p:cNvSpPr txBox="1"/>
          <p:nvPr>
            <p:ph type="title"/>
          </p:nvPr>
        </p:nvSpPr>
        <p:spPr>
          <a:xfrm>
            <a:off x="623711" y="1709739"/>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5" name="Google Shape;605;p68"/>
          <p:cNvSpPr txBox="1"/>
          <p:nvPr>
            <p:ph idx="1" type="body"/>
          </p:nvPr>
        </p:nvSpPr>
        <p:spPr>
          <a:xfrm>
            <a:off x="623711" y="4589464"/>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27"/>
              </a:spcBef>
              <a:spcAft>
                <a:spcPts val="0"/>
              </a:spcAft>
              <a:buSzPts val="3200"/>
              <a:buFont typeface="Arial"/>
              <a:buNone/>
              <a:defRPr sz="2133"/>
            </a:lvl1pPr>
            <a:lvl2pPr indent="-228600" lvl="1" marL="914400" algn="l">
              <a:spcBef>
                <a:spcPts val="356"/>
              </a:spcBef>
              <a:spcAft>
                <a:spcPts val="0"/>
              </a:spcAft>
              <a:buClr>
                <a:schemeClr val="lt1"/>
              </a:buClr>
              <a:buSzPts val="1778"/>
              <a:buFont typeface="Arial"/>
              <a:buNone/>
              <a:defRPr sz="1778"/>
            </a:lvl2pPr>
            <a:lvl3pPr indent="-228600" lvl="2" marL="1371600" algn="l">
              <a:spcBef>
                <a:spcPts val="320"/>
              </a:spcBef>
              <a:spcAft>
                <a:spcPts val="0"/>
              </a:spcAft>
              <a:buSzPts val="2400"/>
              <a:buFont typeface="Arial"/>
              <a:buNone/>
              <a:defRPr sz="1600"/>
            </a:lvl3pPr>
            <a:lvl4pPr indent="-228600" lvl="3" marL="1828800" algn="l">
              <a:spcBef>
                <a:spcPts val="284"/>
              </a:spcBef>
              <a:spcAft>
                <a:spcPts val="0"/>
              </a:spcAft>
              <a:buClr>
                <a:schemeClr val="lt1"/>
              </a:buClr>
              <a:buSzPts val="1422"/>
              <a:buFont typeface="Arial"/>
              <a:buNone/>
              <a:defRPr sz="1422"/>
            </a:lvl4pPr>
            <a:lvl5pPr indent="-228600" lvl="4" marL="2286000" algn="l">
              <a:spcBef>
                <a:spcPts val="284"/>
              </a:spcBef>
              <a:spcAft>
                <a:spcPts val="0"/>
              </a:spcAft>
              <a:buClr>
                <a:schemeClr val="lt1"/>
              </a:buClr>
              <a:buSzPts val="1422"/>
              <a:buFont typeface="Arial"/>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39" name="Shape 4139"/>
        <p:cNvGrpSpPr/>
        <p:nvPr/>
      </p:nvGrpSpPr>
      <p:grpSpPr>
        <a:xfrm>
          <a:off x="0" y="0"/>
          <a:ext cx="0" cy="0"/>
          <a:chOff x="0" y="0"/>
          <a:chExt cx="0" cy="0"/>
        </a:xfrm>
      </p:grpSpPr>
      <p:sp>
        <p:nvSpPr>
          <p:cNvPr id="4140" name="Google Shape;4140;p675"/>
          <p:cNvSpPr txBox="1"/>
          <p:nvPr>
            <p:ph type="title"/>
          </p:nvPr>
        </p:nvSpPr>
        <p:spPr>
          <a:xfrm rot="5400000">
            <a:off x="5020469" y="2197894"/>
            <a:ext cx="5918200"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1" name="Google Shape;4141;p675"/>
          <p:cNvSpPr txBox="1"/>
          <p:nvPr>
            <p:ph idx="1" type="body"/>
          </p:nvPr>
        </p:nvSpPr>
        <p:spPr>
          <a:xfrm rot="5400000">
            <a:off x="1042194" y="323057"/>
            <a:ext cx="5918200"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42" name="Google Shape;4142;p675"/>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3" name="Google Shape;4143;p675"/>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4" name="Google Shape;4144;p675"/>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149" name="Shape 4149"/>
        <p:cNvGrpSpPr/>
        <p:nvPr/>
      </p:nvGrpSpPr>
      <p:grpSpPr>
        <a:xfrm>
          <a:off x="0" y="0"/>
          <a:ext cx="0" cy="0"/>
          <a:chOff x="0" y="0"/>
          <a:chExt cx="0" cy="0"/>
        </a:xfrm>
      </p:grpSpPr>
      <p:sp>
        <p:nvSpPr>
          <p:cNvPr id="4150" name="Google Shape;4150;p677"/>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1" name="Google Shape;4151;p677"/>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52" name="Google Shape;4152;p67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153" name="Shape 4153"/>
        <p:cNvGrpSpPr/>
        <p:nvPr/>
      </p:nvGrpSpPr>
      <p:grpSpPr>
        <a:xfrm>
          <a:off x="0" y="0"/>
          <a:ext cx="0" cy="0"/>
          <a:chOff x="0" y="0"/>
          <a:chExt cx="0" cy="0"/>
        </a:xfrm>
      </p:grpSpPr>
      <p:sp>
        <p:nvSpPr>
          <p:cNvPr id="4154" name="Google Shape;4154;p678"/>
          <p:cNvSpPr txBox="1"/>
          <p:nvPr>
            <p:ph type="ctrTitle"/>
          </p:nvPr>
        </p:nvSpPr>
        <p:spPr>
          <a:xfrm>
            <a:off x="1143000" y="1122363"/>
            <a:ext cx="6858000" cy="2387600"/>
          </a:xfrm>
          <a:prstGeom prst="rect">
            <a:avLst/>
          </a:prstGeom>
          <a:noFill/>
          <a:ln>
            <a:noFill/>
          </a:ln>
        </p:spPr>
        <p:txBody>
          <a:bodyPr anchorCtr="0" anchor="b" bIns="50800" lIns="50800" spcFirstLastPara="1" rIns="91425" wrap="square" tIns="508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5" name="Google Shape;4155;p678"/>
          <p:cNvSpPr txBox="1"/>
          <p:nvPr>
            <p:ph idx="1" type="subTitle"/>
          </p:nvPr>
        </p:nvSpPr>
        <p:spPr>
          <a:xfrm>
            <a:off x="1143000" y="3602038"/>
            <a:ext cx="6858000" cy="1655762"/>
          </a:xfrm>
          <a:prstGeom prst="rect">
            <a:avLst/>
          </a:prstGeom>
          <a:noFill/>
          <a:ln>
            <a:noFill/>
          </a:ln>
        </p:spPr>
        <p:txBody>
          <a:bodyPr anchorCtr="0" anchor="t" bIns="50800" lIns="50800" spcFirstLastPara="1" rIns="91425" wrap="square" tIns="50800">
            <a:noAutofit/>
          </a:bodyPr>
          <a:lstStyle>
            <a:lvl1pPr lvl="0" algn="ctr">
              <a:spcBef>
                <a:spcPts val="800"/>
              </a:spcBef>
              <a:spcAft>
                <a:spcPts val="0"/>
              </a:spcAft>
              <a:buSzPts val="2880"/>
              <a:buNone/>
              <a:defRPr sz="2400"/>
            </a:lvl1pPr>
            <a:lvl2pPr lvl="1" algn="ctr">
              <a:spcBef>
                <a:spcPts val="700"/>
              </a:spcBef>
              <a:spcAft>
                <a:spcPts val="0"/>
              </a:spcAft>
              <a:buSzPts val="2000"/>
              <a:buNone/>
              <a:defRPr sz="2000"/>
            </a:lvl2pPr>
            <a:lvl3pPr lvl="2" algn="ctr">
              <a:spcBef>
                <a:spcPts val="600"/>
              </a:spcBef>
              <a:spcAft>
                <a:spcPts val="0"/>
              </a:spcAft>
              <a:buSzPts val="2160"/>
              <a:buNone/>
              <a:defRPr sz="1800"/>
            </a:lvl3pPr>
            <a:lvl4pPr lvl="3" algn="ctr">
              <a:spcBef>
                <a:spcPts val="500"/>
              </a:spcBef>
              <a:spcAft>
                <a:spcPts val="0"/>
              </a:spcAft>
              <a:buSzPts val="1600"/>
              <a:buNone/>
              <a:defRPr sz="1600"/>
            </a:lvl4pPr>
            <a:lvl5pPr lvl="4" algn="ctr">
              <a:spcBef>
                <a:spcPts val="500"/>
              </a:spcBef>
              <a:spcAft>
                <a:spcPts val="0"/>
              </a:spcAft>
              <a:buSzPts val="128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4156" name="Google Shape;4156;p678"/>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157" name="Shape 4157"/>
        <p:cNvGrpSpPr/>
        <p:nvPr/>
      </p:nvGrpSpPr>
      <p:grpSpPr>
        <a:xfrm>
          <a:off x="0" y="0"/>
          <a:ext cx="0" cy="0"/>
          <a:chOff x="0" y="0"/>
          <a:chExt cx="0" cy="0"/>
        </a:xfrm>
      </p:grpSpPr>
      <p:sp>
        <p:nvSpPr>
          <p:cNvPr id="4158" name="Google Shape;4158;p679"/>
          <p:cNvSpPr txBox="1"/>
          <p:nvPr>
            <p:ph type="title"/>
          </p:nvPr>
        </p:nvSpPr>
        <p:spPr>
          <a:xfrm>
            <a:off x="623888" y="1709738"/>
            <a:ext cx="7886700" cy="2852737"/>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9" name="Google Shape;4159;p679"/>
          <p:cNvSpPr txBox="1"/>
          <p:nvPr>
            <p:ph idx="1" type="body"/>
          </p:nvPr>
        </p:nvSpPr>
        <p:spPr>
          <a:xfrm>
            <a:off x="623888" y="4589463"/>
            <a:ext cx="7886700" cy="1500187"/>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2880"/>
              <a:buNone/>
              <a:defRPr sz="2400"/>
            </a:lvl1pPr>
            <a:lvl2pPr indent="-228600" lvl="1" marL="914400" algn="l">
              <a:spcBef>
                <a:spcPts val="700"/>
              </a:spcBef>
              <a:spcAft>
                <a:spcPts val="0"/>
              </a:spcAft>
              <a:buSzPts val="2000"/>
              <a:buNone/>
              <a:defRPr sz="2000"/>
            </a:lvl2pPr>
            <a:lvl3pPr indent="-228600" lvl="2" marL="1371600" algn="l">
              <a:spcBef>
                <a:spcPts val="600"/>
              </a:spcBef>
              <a:spcAft>
                <a:spcPts val="0"/>
              </a:spcAft>
              <a:buSzPts val="2160"/>
              <a:buNone/>
              <a:defRPr sz="1800"/>
            </a:lvl3pPr>
            <a:lvl4pPr indent="-228600" lvl="3" marL="1828800" algn="l">
              <a:spcBef>
                <a:spcPts val="500"/>
              </a:spcBef>
              <a:spcAft>
                <a:spcPts val="0"/>
              </a:spcAft>
              <a:buSzPts val="1600"/>
              <a:buNone/>
              <a:defRPr sz="1600"/>
            </a:lvl4pPr>
            <a:lvl5pPr indent="-228600" lvl="4" marL="2286000" algn="l">
              <a:spcBef>
                <a:spcPts val="500"/>
              </a:spcBef>
              <a:spcAft>
                <a:spcPts val="0"/>
              </a:spcAft>
              <a:buSzPts val="128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4160" name="Google Shape;4160;p679"/>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161" name="Shape 4161"/>
        <p:cNvGrpSpPr/>
        <p:nvPr/>
      </p:nvGrpSpPr>
      <p:grpSpPr>
        <a:xfrm>
          <a:off x="0" y="0"/>
          <a:ext cx="0" cy="0"/>
          <a:chOff x="0" y="0"/>
          <a:chExt cx="0" cy="0"/>
        </a:xfrm>
      </p:grpSpPr>
      <p:sp>
        <p:nvSpPr>
          <p:cNvPr id="4162" name="Google Shape;4162;p680"/>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3" name="Google Shape;4163;p680"/>
          <p:cNvSpPr txBox="1"/>
          <p:nvPr>
            <p:ph idx="1" type="body"/>
          </p:nvPr>
        </p:nvSpPr>
        <p:spPr>
          <a:xfrm>
            <a:off x="457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4" name="Google Shape;4164;p680"/>
          <p:cNvSpPr txBox="1"/>
          <p:nvPr>
            <p:ph idx="2" type="body"/>
          </p:nvPr>
        </p:nvSpPr>
        <p:spPr>
          <a:xfrm>
            <a:off x="4648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5" name="Google Shape;4165;p680"/>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66" name="Shape 4166"/>
        <p:cNvGrpSpPr/>
        <p:nvPr/>
      </p:nvGrpSpPr>
      <p:grpSpPr>
        <a:xfrm>
          <a:off x="0" y="0"/>
          <a:ext cx="0" cy="0"/>
          <a:chOff x="0" y="0"/>
          <a:chExt cx="0" cy="0"/>
        </a:xfrm>
      </p:grpSpPr>
      <p:sp>
        <p:nvSpPr>
          <p:cNvPr id="4167" name="Google Shape;4167;p681"/>
          <p:cNvSpPr txBox="1"/>
          <p:nvPr>
            <p:ph type="title"/>
          </p:nvPr>
        </p:nvSpPr>
        <p:spPr>
          <a:xfrm>
            <a:off x="630238" y="365125"/>
            <a:ext cx="7886700" cy="1325563"/>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8" name="Google Shape;4168;p681"/>
          <p:cNvSpPr txBox="1"/>
          <p:nvPr>
            <p:ph idx="1" type="body"/>
          </p:nvPr>
        </p:nvSpPr>
        <p:spPr>
          <a:xfrm>
            <a:off x="630238" y="1681163"/>
            <a:ext cx="3868737"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69" name="Google Shape;4169;p681"/>
          <p:cNvSpPr txBox="1"/>
          <p:nvPr>
            <p:ph idx="2" type="body"/>
          </p:nvPr>
        </p:nvSpPr>
        <p:spPr>
          <a:xfrm>
            <a:off x="630238" y="2505075"/>
            <a:ext cx="3868737"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0" name="Google Shape;4170;p681"/>
          <p:cNvSpPr txBox="1"/>
          <p:nvPr>
            <p:ph idx="3" type="body"/>
          </p:nvPr>
        </p:nvSpPr>
        <p:spPr>
          <a:xfrm>
            <a:off x="4629150" y="1681163"/>
            <a:ext cx="3887788"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71" name="Google Shape;4171;p681"/>
          <p:cNvSpPr txBox="1"/>
          <p:nvPr>
            <p:ph idx="4" type="body"/>
          </p:nvPr>
        </p:nvSpPr>
        <p:spPr>
          <a:xfrm>
            <a:off x="4629150" y="2505075"/>
            <a:ext cx="3887788"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2" name="Google Shape;4172;p681"/>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73" name="Shape 4173"/>
        <p:cNvGrpSpPr/>
        <p:nvPr/>
      </p:nvGrpSpPr>
      <p:grpSpPr>
        <a:xfrm>
          <a:off x="0" y="0"/>
          <a:ext cx="0" cy="0"/>
          <a:chOff x="0" y="0"/>
          <a:chExt cx="0" cy="0"/>
        </a:xfrm>
      </p:grpSpPr>
      <p:sp>
        <p:nvSpPr>
          <p:cNvPr id="4174" name="Google Shape;4174;p682"/>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75" name="Google Shape;4175;p682"/>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76" name="Shape 4176"/>
        <p:cNvGrpSpPr/>
        <p:nvPr/>
      </p:nvGrpSpPr>
      <p:grpSpPr>
        <a:xfrm>
          <a:off x="0" y="0"/>
          <a:ext cx="0" cy="0"/>
          <a:chOff x="0" y="0"/>
          <a:chExt cx="0" cy="0"/>
        </a:xfrm>
      </p:grpSpPr>
      <p:sp>
        <p:nvSpPr>
          <p:cNvPr id="4177" name="Google Shape;4177;p683"/>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78" name="Shape 4178"/>
        <p:cNvGrpSpPr/>
        <p:nvPr/>
      </p:nvGrpSpPr>
      <p:grpSpPr>
        <a:xfrm>
          <a:off x="0" y="0"/>
          <a:ext cx="0" cy="0"/>
          <a:chOff x="0" y="0"/>
          <a:chExt cx="0" cy="0"/>
        </a:xfrm>
      </p:grpSpPr>
      <p:sp>
        <p:nvSpPr>
          <p:cNvPr id="4179" name="Google Shape;4179;p684"/>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0" name="Google Shape;4180;p684"/>
          <p:cNvSpPr txBox="1"/>
          <p:nvPr>
            <p:ph idx="1" type="body"/>
          </p:nvPr>
        </p:nvSpPr>
        <p:spPr>
          <a:xfrm>
            <a:off x="3887788" y="987425"/>
            <a:ext cx="4629150" cy="4873625"/>
          </a:xfrm>
          <a:prstGeom prst="rect">
            <a:avLst/>
          </a:prstGeom>
          <a:noFill/>
          <a:ln>
            <a:noFill/>
          </a:ln>
        </p:spPr>
        <p:txBody>
          <a:bodyPr anchorCtr="0" anchor="t" bIns="50800" lIns="50800" spcFirstLastPara="1" rIns="91425" wrap="square" tIns="50800">
            <a:noAutofit/>
          </a:bodyPr>
          <a:lstStyle>
            <a:lvl1pPr indent="-472440" lvl="0" marL="457200" algn="l">
              <a:spcBef>
                <a:spcPts val="800"/>
              </a:spcBef>
              <a:spcAft>
                <a:spcPts val="0"/>
              </a:spcAft>
              <a:buSzPts val="3840"/>
              <a:buChar char="•"/>
              <a:defRPr sz="3200"/>
            </a:lvl1pPr>
            <a:lvl2pPr indent="-406400" lvl="1" marL="914400" algn="l">
              <a:spcBef>
                <a:spcPts val="700"/>
              </a:spcBef>
              <a:spcAft>
                <a:spcPts val="0"/>
              </a:spcAft>
              <a:buSzPts val="2800"/>
              <a:buChar char="–"/>
              <a:defRPr sz="2800"/>
            </a:lvl2pPr>
            <a:lvl3pPr indent="-411480" lvl="2" marL="1371600" algn="l">
              <a:spcBef>
                <a:spcPts val="600"/>
              </a:spcBef>
              <a:spcAft>
                <a:spcPts val="0"/>
              </a:spcAft>
              <a:buSzPts val="2880"/>
              <a:buChar char="•"/>
              <a:defRPr sz="2400"/>
            </a:lvl3pPr>
            <a:lvl4pPr indent="-355600" lvl="3" marL="1828800" algn="l">
              <a:spcBef>
                <a:spcPts val="500"/>
              </a:spcBef>
              <a:spcAft>
                <a:spcPts val="0"/>
              </a:spcAft>
              <a:buSzPts val="2000"/>
              <a:buChar char="–"/>
              <a:defRPr sz="2000"/>
            </a:lvl4pPr>
            <a:lvl5pPr indent="-330200" lvl="4" marL="2286000" algn="l">
              <a:spcBef>
                <a:spcPts val="500"/>
              </a:spcBef>
              <a:spcAft>
                <a:spcPts val="0"/>
              </a:spcAft>
              <a:buSzPts val="16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4181" name="Google Shape;4181;p684"/>
          <p:cNvSpPr txBox="1"/>
          <p:nvPr>
            <p:ph idx="2"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2" name="Google Shape;4182;p684"/>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83" name="Shape 4183"/>
        <p:cNvGrpSpPr/>
        <p:nvPr/>
      </p:nvGrpSpPr>
      <p:grpSpPr>
        <a:xfrm>
          <a:off x="0" y="0"/>
          <a:ext cx="0" cy="0"/>
          <a:chOff x="0" y="0"/>
          <a:chExt cx="0" cy="0"/>
        </a:xfrm>
      </p:grpSpPr>
      <p:sp>
        <p:nvSpPr>
          <p:cNvPr id="4184" name="Google Shape;4184;p685"/>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5" name="Google Shape;4185;p685"/>
          <p:cNvSpPr/>
          <p:nvPr>
            <p:ph idx="2" type="pic"/>
          </p:nvPr>
        </p:nvSpPr>
        <p:spPr>
          <a:xfrm>
            <a:off x="3887788" y="987425"/>
            <a:ext cx="4629150" cy="4873625"/>
          </a:xfrm>
          <a:prstGeom prst="rect">
            <a:avLst/>
          </a:prstGeom>
          <a:noFill/>
          <a:ln>
            <a:noFill/>
          </a:ln>
        </p:spPr>
      </p:sp>
      <p:sp>
        <p:nvSpPr>
          <p:cNvPr id="4186" name="Google Shape;4186;p685"/>
          <p:cNvSpPr txBox="1"/>
          <p:nvPr>
            <p:ph idx="1"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7" name="Google Shape;4187;p685"/>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6" name="Shape 606"/>
        <p:cNvGrpSpPr/>
        <p:nvPr/>
      </p:nvGrpSpPr>
      <p:grpSpPr>
        <a:xfrm>
          <a:off x="0" y="0"/>
          <a:ext cx="0" cy="0"/>
          <a:chOff x="0" y="0"/>
          <a:chExt cx="0" cy="0"/>
        </a:xfrm>
      </p:grpSpPr>
      <p:sp>
        <p:nvSpPr>
          <p:cNvPr id="607" name="Google Shape;607;p6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 name="Google Shape;608;p69"/>
          <p:cNvSpPr txBox="1"/>
          <p:nvPr>
            <p:ph idx="1" type="body"/>
          </p:nvPr>
        </p:nvSpPr>
        <p:spPr>
          <a:xfrm>
            <a:off x="685800"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09" name="Google Shape;609;p69"/>
          <p:cNvSpPr txBox="1"/>
          <p:nvPr>
            <p:ph idx="2" type="body"/>
          </p:nvPr>
        </p:nvSpPr>
        <p:spPr>
          <a:xfrm>
            <a:off x="4639734"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88" name="Shape 4188"/>
        <p:cNvGrpSpPr/>
        <p:nvPr/>
      </p:nvGrpSpPr>
      <p:grpSpPr>
        <a:xfrm>
          <a:off x="0" y="0"/>
          <a:ext cx="0" cy="0"/>
          <a:chOff x="0" y="0"/>
          <a:chExt cx="0" cy="0"/>
        </a:xfrm>
      </p:grpSpPr>
      <p:sp>
        <p:nvSpPr>
          <p:cNvPr id="4189" name="Google Shape;4189;p68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0" name="Google Shape;4190;p686"/>
          <p:cNvSpPr txBox="1"/>
          <p:nvPr>
            <p:ph idx="1" type="body"/>
          </p:nvPr>
        </p:nvSpPr>
        <p:spPr>
          <a:xfrm rot="5400000">
            <a:off x="2095500" y="266700"/>
            <a:ext cx="4953000" cy="82296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1" name="Google Shape;4191;p68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92" name="Shape 4192"/>
        <p:cNvGrpSpPr/>
        <p:nvPr/>
      </p:nvGrpSpPr>
      <p:grpSpPr>
        <a:xfrm>
          <a:off x="0" y="0"/>
          <a:ext cx="0" cy="0"/>
          <a:chOff x="0" y="0"/>
          <a:chExt cx="0" cy="0"/>
        </a:xfrm>
      </p:grpSpPr>
      <p:sp>
        <p:nvSpPr>
          <p:cNvPr id="4193" name="Google Shape;4193;p687"/>
          <p:cNvSpPr txBox="1"/>
          <p:nvPr>
            <p:ph type="title"/>
          </p:nvPr>
        </p:nvSpPr>
        <p:spPr>
          <a:xfrm rot="5400000">
            <a:off x="4260850" y="2432050"/>
            <a:ext cx="6794500" cy="20574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4" name="Google Shape;4194;p687"/>
          <p:cNvSpPr txBox="1"/>
          <p:nvPr>
            <p:ph idx="1" type="body"/>
          </p:nvPr>
        </p:nvSpPr>
        <p:spPr>
          <a:xfrm rot="5400000">
            <a:off x="69850" y="450850"/>
            <a:ext cx="6794500" cy="60198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5" name="Google Shape;4195;p68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01" name="Shape 4201"/>
        <p:cNvGrpSpPr/>
        <p:nvPr/>
      </p:nvGrpSpPr>
      <p:grpSpPr>
        <a:xfrm>
          <a:off x="0" y="0"/>
          <a:ext cx="0" cy="0"/>
          <a:chOff x="0" y="0"/>
          <a:chExt cx="0" cy="0"/>
        </a:xfrm>
      </p:grpSpPr>
      <p:sp>
        <p:nvSpPr>
          <p:cNvPr id="4202" name="Google Shape;4202;p689"/>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3" name="Google Shape;4203;p68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04" name="Shape 4204"/>
        <p:cNvGrpSpPr/>
        <p:nvPr/>
      </p:nvGrpSpPr>
      <p:grpSpPr>
        <a:xfrm>
          <a:off x="0" y="0"/>
          <a:ext cx="0" cy="0"/>
          <a:chOff x="0" y="0"/>
          <a:chExt cx="0" cy="0"/>
        </a:xfrm>
      </p:grpSpPr>
      <p:sp>
        <p:nvSpPr>
          <p:cNvPr id="4205" name="Google Shape;4205;p69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6" name="Google Shape;4206;p690"/>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07" name="Google Shape;4207;p69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208" name="Shape 4208"/>
        <p:cNvGrpSpPr/>
        <p:nvPr/>
      </p:nvGrpSpPr>
      <p:grpSpPr>
        <a:xfrm>
          <a:off x="0" y="0"/>
          <a:ext cx="0" cy="0"/>
          <a:chOff x="0" y="0"/>
          <a:chExt cx="0" cy="0"/>
        </a:xfrm>
      </p:grpSpPr>
      <p:pic>
        <p:nvPicPr>
          <p:cNvPr id="4209" name="Google Shape;4209;p691"/>
          <p:cNvPicPr preferRelativeResize="0"/>
          <p:nvPr/>
        </p:nvPicPr>
        <p:blipFill rotWithShape="1">
          <a:blip r:embed="rId2">
            <a:alphaModFix/>
          </a:blip>
          <a:srcRect b="0" l="0" r="0" t="0"/>
          <a:stretch/>
        </p:blipFill>
        <p:spPr>
          <a:xfrm>
            <a:off x="0" y="-1588"/>
            <a:ext cx="9145588" cy="6859588"/>
          </a:xfrm>
          <a:prstGeom prst="rect">
            <a:avLst/>
          </a:prstGeom>
          <a:noFill/>
          <a:ln>
            <a:noFill/>
          </a:ln>
        </p:spPr>
      </p:pic>
      <p:sp>
        <p:nvSpPr>
          <p:cNvPr id="4210" name="Google Shape;4210;p691"/>
          <p:cNvSpPr txBox="1"/>
          <p:nvPr>
            <p:ph type="ctrTitle"/>
          </p:nvPr>
        </p:nvSpPr>
        <p:spPr>
          <a:xfrm>
            <a:off x="1371600" y="3581400"/>
            <a:ext cx="5334000" cy="1295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1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1" name="Google Shape;4211;p691"/>
          <p:cNvSpPr txBox="1"/>
          <p:nvPr>
            <p:ph idx="1" type="subTitle"/>
          </p:nvPr>
        </p:nvSpPr>
        <p:spPr>
          <a:xfrm>
            <a:off x="1371600" y="5029200"/>
            <a:ext cx="3505200" cy="1143000"/>
          </a:xfrm>
          <a:prstGeom prst="rect">
            <a:avLst/>
          </a:prstGeom>
          <a:noFill/>
          <a:ln>
            <a:noFill/>
          </a:ln>
        </p:spPr>
        <p:txBody>
          <a:bodyPr anchorCtr="0" anchor="t" bIns="45700" lIns="91425" spcFirstLastPara="1" rIns="91425" wrap="square" tIns="45700">
            <a:noAutofit/>
          </a:bodyPr>
          <a:lstStyle>
            <a:lvl1pPr lvl="0" algn="l">
              <a:spcBef>
                <a:spcPts val="280"/>
              </a:spcBef>
              <a:spcAft>
                <a:spcPts val="0"/>
              </a:spcAft>
              <a:buSzPts val="1400"/>
              <a:buNone/>
              <a:defRPr b="0" sz="1400"/>
            </a:lvl1pPr>
            <a:lvl2pPr lvl="1" algn="l">
              <a:spcBef>
                <a:spcPts val="360"/>
              </a:spcBef>
              <a:spcAft>
                <a:spcPts val="0"/>
              </a:spcAft>
              <a:buSzPts val="1400"/>
              <a:buNone/>
              <a:defRPr/>
            </a:lvl2pPr>
            <a:lvl3pPr lvl="2" algn="l">
              <a:spcBef>
                <a:spcPts val="360"/>
              </a:spcBef>
              <a:spcAft>
                <a:spcPts val="0"/>
              </a:spcAft>
              <a:buClr>
                <a:srgbClr val="00408D"/>
              </a:buClr>
              <a:buSzPts val="1800"/>
              <a:buChar char="•"/>
              <a:defRPr/>
            </a:lvl3pPr>
            <a:lvl4pPr lvl="3" algn="l">
              <a:spcBef>
                <a:spcPts val="360"/>
              </a:spcBef>
              <a:spcAft>
                <a:spcPts val="0"/>
              </a:spcAft>
              <a:buClr>
                <a:srgbClr val="00408D"/>
              </a:buClr>
              <a:buSzPts val="1800"/>
              <a:buChar char="–"/>
              <a:defRPr/>
            </a:lvl4pPr>
            <a:lvl5pPr lvl="4" algn="l">
              <a:spcBef>
                <a:spcPts val="360"/>
              </a:spcBef>
              <a:spcAft>
                <a:spcPts val="0"/>
              </a:spcAft>
              <a:buClr>
                <a:srgbClr val="00408D"/>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12" name="Shape 4212"/>
        <p:cNvGrpSpPr/>
        <p:nvPr/>
      </p:nvGrpSpPr>
      <p:grpSpPr>
        <a:xfrm>
          <a:off x="0" y="0"/>
          <a:ext cx="0" cy="0"/>
          <a:chOff x="0" y="0"/>
          <a:chExt cx="0" cy="0"/>
        </a:xfrm>
      </p:grpSpPr>
      <p:sp>
        <p:nvSpPr>
          <p:cNvPr id="4213" name="Google Shape;4213;p6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4" name="Google Shape;4214;p6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sz="2400"/>
            </a:lvl1pPr>
            <a:lvl2pPr indent="-228600" lvl="1" marL="914400" algn="l">
              <a:spcBef>
                <a:spcPts val="400"/>
              </a:spcBef>
              <a:spcAft>
                <a:spcPts val="0"/>
              </a:spcAft>
              <a:buClr>
                <a:srgbClr val="FF8000"/>
              </a:buClr>
              <a:buSzPts val="2000"/>
              <a:buFont typeface="Arial"/>
              <a:buNone/>
              <a:defRPr sz="2000"/>
            </a:lvl2pPr>
            <a:lvl3pPr indent="-228600" lvl="2" marL="1371600" algn="l">
              <a:spcBef>
                <a:spcPts val="360"/>
              </a:spcBef>
              <a:spcAft>
                <a:spcPts val="0"/>
              </a:spcAft>
              <a:buClr>
                <a:srgbClr val="00408D"/>
              </a:buClr>
              <a:buSzPts val="1800"/>
              <a:buFont typeface="Arial"/>
              <a:buNone/>
              <a:defRPr sz="1800"/>
            </a:lvl3pPr>
            <a:lvl4pPr indent="-228600" lvl="3" marL="1828800" algn="l">
              <a:spcBef>
                <a:spcPts val="320"/>
              </a:spcBef>
              <a:spcAft>
                <a:spcPts val="0"/>
              </a:spcAft>
              <a:buClr>
                <a:srgbClr val="00408D"/>
              </a:buClr>
              <a:buSzPts val="1600"/>
              <a:buFont typeface="Arial"/>
              <a:buNone/>
              <a:defRPr sz="1600"/>
            </a:lvl4pPr>
            <a:lvl5pPr indent="-228600" lvl="4" marL="2286000" algn="l">
              <a:spcBef>
                <a:spcPts val="320"/>
              </a:spcBef>
              <a:spcAft>
                <a:spcPts val="0"/>
              </a:spcAft>
              <a:buClr>
                <a:srgbClr val="00408D"/>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15" name="Google Shape;4215;p692"/>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16" name="Shape 4216"/>
        <p:cNvGrpSpPr/>
        <p:nvPr/>
      </p:nvGrpSpPr>
      <p:grpSpPr>
        <a:xfrm>
          <a:off x="0" y="0"/>
          <a:ext cx="0" cy="0"/>
          <a:chOff x="0" y="0"/>
          <a:chExt cx="0" cy="0"/>
        </a:xfrm>
      </p:grpSpPr>
      <p:sp>
        <p:nvSpPr>
          <p:cNvPr id="4217" name="Google Shape;4217;p693"/>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8" name="Google Shape;4218;p693"/>
          <p:cNvSpPr txBox="1"/>
          <p:nvPr>
            <p:ph idx="1" type="body"/>
          </p:nvPr>
        </p:nvSpPr>
        <p:spPr>
          <a:xfrm>
            <a:off x="3048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19" name="Google Shape;4219;p693"/>
          <p:cNvSpPr txBox="1"/>
          <p:nvPr>
            <p:ph idx="2" type="body"/>
          </p:nvPr>
        </p:nvSpPr>
        <p:spPr>
          <a:xfrm>
            <a:off x="42672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0" name="Google Shape;4220;p693"/>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21" name="Shape 4221"/>
        <p:cNvGrpSpPr/>
        <p:nvPr/>
      </p:nvGrpSpPr>
      <p:grpSpPr>
        <a:xfrm>
          <a:off x="0" y="0"/>
          <a:ext cx="0" cy="0"/>
          <a:chOff x="0" y="0"/>
          <a:chExt cx="0" cy="0"/>
        </a:xfrm>
      </p:grpSpPr>
      <p:sp>
        <p:nvSpPr>
          <p:cNvPr id="4222" name="Google Shape;4222;p69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23" name="Google Shape;4223;p6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4" name="Google Shape;4224;p6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5" name="Google Shape;4225;p6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6" name="Google Shape;4226;p6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7" name="Google Shape;4227;p694"/>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28" name="Shape 4228"/>
        <p:cNvGrpSpPr/>
        <p:nvPr/>
      </p:nvGrpSpPr>
      <p:grpSpPr>
        <a:xfrm>
          <a:off x="0" y="0"/>
          <a:ext cx="0" cy="0"/>
          <a:chOff x="0" y="0"/>
          <a:chExt cx="0" cy="0"/>
        </a:xfrm>
      </p:grpSpPr>
      <p:sp>
        <p:nvSpPr>
          <p:cNvPr id="4229" name="Google Shape;4229;p695"/>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30" name="Shape 4230"/>
        <p:cNvGrpSpPr/>
        <p:nvPr/>
      </p:nvGrpSpPr>
      <p:grpSpPr>
        <a:xfrm>
          <a:off x="0" y="0"/>
          <a:ext cx="0" cy="0"/>
          <a:chOff x="0" y="0"/>
          <a:chExt cx="0" cy="0"/>
        </a:xfrm>
      </p:grpSpPr>
      <p:sp>
        <p:nvSpPr>
          <p:cNvPr id="4231" name="Google Shape;4231;p6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2" name="Google Shape;4232;p6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l">
              <a:spcBef>
                <a:spcPts val="640"/>
              </a:spcBef>
              <a:spcAft>
                <a:spcPts val="0"/>
              </a:spcAft>
              <a:buSzPts val="1400"/>
              <a:buNone/>
              <a:defRPr sz="3200"/>
            </a:lvl1pPr>
            <a:lvl2pPr indent="-228600" lvl="1" marL="914400" algn="l">
              <a:spcBef>
                <a:spcPts val="560"/>
              </a:spcBef>
              <a:spcAft>
                <a:spcPts val="0"/>
              </a:spcAft>
              <a:buSzPts val="1400"/>
              <a:buNone/>
              <a:defRPr sz="2800"/>
            </a:lvl2pPr>
            <a:lvl3pPr indent="-381000" lvl="2" marL="1371600" algn="l">
              <a:spcBef>
                <a:spcPts val="480"/>
              </a:spcBef>
              <a:spcAft>
                <a:spcPts val="0"/>
              </a:spcAft>
              <a:buClr>
                <a:srgbClr val="00408D"/>
              </a:buClr>
              <a:buSzPts val="2400"/>
              <a:buFont typeface="Arial"/>
              <a:buChar char="•"/>
              <a:defRPr sz="2400"/>
            </a:lvl3pPr>
            <a:lvl4pPr indent="-355600" lvl="3" marL="1828800" algn="l">
              <a:spcBef>
                <a:spcPts val="400"/>
              </a:spcBef>
              <a:spcAft>
                <a:spcPts val="0"/>
              </a:spcAft>
              <a:buClr>
                <a:srgbClr val="00408D"/>
              </a:buClr>
              <a:buSzPts val="2000"/>
              <a:buFont typeface="Arial"/>
              <a:buChar char="–"/>
              <a:defRPr sz="2000"/>
            </a:lvl4pPr>
            <a:lvl5pPr indent="-355600" lvl="4" marL="2286000" algn="l">
              <a:spcBef>
                <a:spcPts val="400"/>
              </a:spcBef>
              <a:spcAft>
                <a:spcPts val="0"/>
              </a:spcAft>
              <a:buClr>
                <a:srgbClr val="00408D"/>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33" name="Google Shape;4233;p6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4" name="Google Shape;4234;p696"/>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 name="Shape 610"/>
        <p:cNvGrpSpPr/>
        <p:nvPr/>
      </p:nvGrpSpPr>
      <p:grpSpPr>
        <a:xfrm>
          <a:off x="0" y="0"/>
          <a:ext cx="0" cy="0"/>
          <a:chOff x="0" y="0"/>
          <a:chExt cx="0" cy="0"/>
        </a:xfrm>
      </p:grpSpPr>
      <p:sp>
        <p:nvSpPr>
          <p:cNvPr id="611" name="Google Shape;611;p70"/>
          <p:cNvSpPr txBox="1"/>
          <p:nvPr>
            <p:ph type="title"/>
          </p:nvPr>
        </p:nvSpPr>
        <p:spPr>
          <a:xfrm>
            <a:off x="629356" y="365126"/>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 name="Google Shape;612;p70"/>
          <p:cNvSpPr txBox="1"/>
          <p:nvPr>
            <p:ph idx="1" type="body"/>
          </p:nvPr>
        </p:nvSpPr>
        <p:spPr>
          <a:xfrm>
            <a:off x="629356" y="1681163"/>
            <a:ext cx="386926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3" name="Google Shape;613;p70"/>
          <p:cNvSpPr txBox="1"/>
          <p:nvPr>
            <p:ph idx="2" type="body"/>
          </p:nvPr>
        </p:nvSpPr>
        <p:spPr>
          <a:xfrm>
            <a:off x="629356" y="2505075"/>
            <a:ext cx="3869267"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14" name="Google Shape;614;p70"/>
          <p:cNvSpPr txBox="1"/>
          <p:nvPr>
            <p:ph idx="3" type="body"/>
          </p:nvPr>
        </p:nvSpPr>
        <p:spPr>
          <a:xfrm>
            <a:off x="4629856" y="1681163"/>
            <a:ext cx="3886200"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5" name="Google Shape;615;p70"/>
          <p:cNvSpPr txBox="1"/>
          <p:nvPr>
            <p:ph idx="4" type="body"/>
          </p:nvPr>
        </p:nvSpPr>
        <p:spPr>
          <a:xfrm>
            <a:off x="4629856" y="2505075"/>
            <a:ext cx="3886200"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35" name="Shape 4235"/>
        <p:cNvGrpSpPr/>
        <p:nvPr/>
      </p:nvGrpSpPr>
      <p:grpSpPr>
        <a:xfrm>
          <a:off x="0" y="0"/>
          <a:ext cx="0" cy="0"/>
          <a:chOff x="0" y="0"/>
          <a:chExt cx="0" cy="0"/>
        </a:xfrm>
      </p:grpSpPr>
      <p:sp>
        <p:nvSpPr>
          <p:cNvPr id="4236" name="Google Shape;4236;p6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7" name="Google Shape;4237;p697"/>
          <p:cNvSpPr/>
          <p:nvPr>
            <p:ph idx="2" type="pic"/>
          </p:nvPr>
        </p:nvSpPr>
        <p:spPr>
          <a:xfrm>
            <a:off x="3887788" y="987425"/>
            <a:ext cx="4629150" cy="4873625"/>
          </a:xfrm>
          <a:prstGeom prst="rect">
            <a:avLst/>
          </a:prstGeom>
          <a:noFill/>
          <a:ln>
            <a:noFill/>
          </a:ln>
        </p:spPr>
      </p:sp>
      <p:sp>
        <p:nvSpPr>
          <p:cNvPr id="4238" name="Google Shape;4238;p6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9" name="Google Shape;4239;p697"/>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40" name="Shape 4240"/>
        <p:cNvGrpSpPr/>
        <p:nvPr/>
      </p:nvGrpSpPr>
      <p:grpSpPr>
        <a:xfrm>
          <a:off x="0" y="0"/>
          <a:ext cx="0" cy="0"/>
          <a:chOff x="0" y="0"/>
          <a:chExt cx="0" cy="0"/>
        </a:xfrm>
      </p:grpSpPr>
      <p:sp>
        <p:nvSpPr>
          <p:cNvPr id="4241" name="Google Shape;4241;p69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2" name="Google Shape;4242;p698"/>
          <p:cNvSpPr txBox="1"/>
          <p:nvPr>
            <p:ph idx="1" type="body"/>
          </p:nvPr>
        </p:nvSpPr>
        <p:spPr>
          <a:xfrm rot="5400000">
            <a:off x="2171700" y="-266700"/>
            <a:ext cx="4038600" cy="77724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3" name="Google Shape;4243;p69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244" name="Shape 4244"/>
        <p:cNvGrpSpPr/>
        <p:nvPr/>
      </p:nvGrpSpPr>
      <p:grpSpPr>
        <a:xfrm>
          <a:off x="0" y="0"/>
          <a:ext cx="0" cy="0"/>
          <a:chOff x="0" y="0"/>
          <a:chExt cx="0" cy="0"/>
        </a:xfrm>
      </p:grpSpPr>
      <p:sp>
        <p:nvSpPr>
          <p:cNvPr id="4245" name="Google Shape;4245;p699"/>
          <p:cNvSpPr txBox="1"/>
          <p:nvPr>
            <p:ph type="title"/>
          </p:nvPr>
        </p:nvSpPr>
        <p:spPr>
          <a:xfrm rot="5400000">
            <a:off x="4400550" y="1962150"/>
            <a:ext cx="54102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6" name="Google Shape;4246;p699"/>
          <p:cNvSpPr txBox="1"/>
          <p:nvPr>
            <p:ph idx="1" type="body"/>
          </p:nvPr>
        </p:nvSpPr>
        <p:spPr>
          <a:xfrm rot="5400000">
            <a:off x="438150" y="95250"/>
            <a:ext cx="5410200" cy="56769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7" name="Google Shape;4247;p69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4248" name="Shape 4248"/>
        <p:cNvGrpSpPr/>
        <p:nvPr/>
      </p:nvGrpSpPr>
      <p:grpSpPr>
        <a:xfrm>
          <a:off x="0" y="0"/>
          <a:ext cx="0" cy="0"/>
          <a:chOff x="0" y="0"/>
          <a:chExt cx="0" cy="0"/>
        </a:xfrm>
      </p:grpSpPr>
      <p:sp>
        <p:nvSpPr>
          <p:cNvPr id="4249" name="Google Shape;4249;p70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50" name="Google Shape;4250;p70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57" name="Shape 4257"/>
        <p:cNvGrpSpPr/>
        <p:nvPr/>
      </p:nvGrpSpPr>
      <p:grpSpPr>
        <a:xfrm>
          <a:off x="0" y="0"/>
          <a:ext cx="0" cy="0"/>
          <a:chOff x="0" y="0"/>
          <a:chExt cx="0" cy="0"/>
        </a:xfrm>
      </p:grpSpPr>
      <p:sp>
        <p:nvSpPr>
          <p:cNvPr id="4258" name="Google Shape;4258;p702"/>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59" name="Google Shape;4259;p702"/>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60" name="Google Shape;4260;p70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61" name="Shape 4261"/>
        <p:cNvGrpSpPr/>
        <p:nvPr/>
      </p:nvGrpSpPr>
      <p:grpSpPr>
        <a:xfrm>
          <a:off x="0" y="0"/>
          <a:ext cx="0" cy="0"/>
          <a:chOff x="0" y="0"/>
          <a:chExt cx="0" cy="0"/>
        </a:xfrm>
      </p:grpSpPr>
      <p:sp>
        <p:nvSpPr>
          <p:cNvPr id="4262" name="Google Shape;4262;p703"/>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3" name="Google Shape;4263;p70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264" name="Shape 4264"/>
        <p:cNvGrpSpPr/>
        <p:nvPr/>
      </p:nvGrpSpPr>
      <p:grpSpPr>
        <a:xfrm>
          <a:off x="0" y="0"/>
          <a:ext cx="0" cy="0"/>
          <a:chOff x="0" y="0"/>
          <a:chExt cx="0" cy="0"/>
        </a:xfrm>
      </p:grpSpPr>
      <p:sp>
        <p:nvSpPr>
          <p:cNvPr id="4265" name="Google Shape;4265;p70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6" name="Google Shape;4266;p70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267" name="Google Shape;4267;p70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68" name="Shape 4268"/>
        <p:cNvGrpSpPr/>
        <p:nvPr/>
      </p:nvGrpSpPr>
      <p:grpSpPr>
        <a:xfrm>
          <a:off x="0" y="0"/>
          <a:ext cx="0" cy="0"/>
          <a:chOff x="0" y="0"/>
          <a:chExt cx="0" cy="0"/>
        </a:xfrm>
      </p:grpSpPr>
      <p:sp>
        <p:nvSpPr>
          <p:cNvPr id="4269" name="Google Shape;4269;p70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0" name="Google Shape;4270;p70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71" name="Google Shape;4271;p70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72" name="Shape 4272"/>
        <p:cNvGrpSpPr/>
        <p:nvPr/>
      </p:nvGrpSpPr>
      <p:grpSpPr>
        <a:xfrm>
          <a:off x="0" y="0"/>
          <a:ext cx="0" cy="0"/>
          <a:chOff x="0" y="0"/>
          <a:chExt cx="0" cy="0"/>
        </a:xfrm>
      </p:grpSpPr>
      <p:sp>
        <p:nvSpPr>
          <p:cNvPr id="4273" name="Google Shape;4273;p706"/>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4" name="Google Shape;4274;p706"/>
          <p:cNvSpPr txBox="1"/>
          <p:nvPr>
            <p:ph idx="1" type="body"/>
          </p:nvPr>
        </p:nvSpPr>
        <p:spPr>
          <a:xfrm>
            <a:off x="6858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5" name="Google Shape;4275;p706"/>
          <p:cNvSpPr txBox="1"/>
          <p:nvPr>
            <p:ph idx="2" type="body"/>
          </p:nvPr>
        </p:nvSpPr>
        <p:spPr>
          <a:xfrm>
            <a:off x="46482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6" name="Google Shape;4276;p70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77" name="Shape 4277"/>
        <p:cNvGrpSpPr/>
        <p:nvPr/>
      </p:nvGrpSpPr>
      <p:grpSpPr>
        <a:xfrm>
          <a:off x="0" y="0"/>
          <a:ext cx="0" cy="0"/>
          <a:chOff x="0" y="0"/>
          <a:chExt cx="0" cy="0"/>
        </a:xfrm>
      </p:grpSpPr>
      <p:sp>
        <p:nvSpPr>
          <p:cNvPr id="4278" name="Google Shape;4278;p70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9" name="Google Shape;4279;p70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0" name="Google Shape;4280;p70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1" name="Google Shape;4281;p70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2" name="Google Shape;4282;p70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3" name="Google Shape;4283;p70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6" name="Shape 616"/>
        <p:cNvGrpSpPr/>
        <p:nvPr/>
      </p:nvGrpSpPr>
      <p:grpSpPr>
        <a:xfrm>
          <a:off x="0" y="0"/>
          <a:ext cx="0" cy="0"/>
          <a:chOff x="0" y="0"/>
          <a:chExt cx="0" cy="0"/>
        </a:xfrm>
      </p:grpSpPr>
      <p:sp>
        <p:nvSpPr>
          <p:cNvPr id="617" name="Google Shape;617;p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6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84" name="Shape 4284"/>
        <p:cNvGrpSpPr/>
        <p:nvPr/>
      </p:nvGrpSpPr>
      <p:grpSpPr>
        <a:xfrm>
          <a:off x="0" y="0"/>
          <a:ext cx="0" cy="0"/>
          <a:chOff x="0" y="0"/>
          <a:chExt cx="0" cy="0"/>
        </a:xfrm>
      </p:grpSpPr>
      <p:sp>
        <p:nvSpPr>
          <p:cNvPr id="4285" name="Google Shape;4285;p70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86" name="Shape 4286"/>
        <p:cNvGrpSpPr/>
        <p:nvPr/>
      </p:nvGrpSpPr>
      <p:grpSpPr>
        <a:xfrm>
          <a:off x="0" y="0"/>
          <a:ext cx="0" cy="0"/>
          <a:chOff x="0" y="0"/>
          <a:chExt cx="0" cy="0"/>
        </a:xfrm>
      </p:grpSpPr>
      <p:sp>
        <p:nvSpPr>
          <p:cNvPr id="4287" name="Google Shape;4287;p7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88" name="Google Shape;4288;p70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89" name="Google Shape;4289;p70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0" name="Google Shape;4290;p70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91" name="Shape 4291"/>
        <p:cNvGrpSpPr/>
        <p:nvPr/>
      </p:nvGrpSpPr>
      <p:grpSpPr>
        <a:xfrm>
          <a:off x="0" y="0"/>
          <a:ext cx="0" cy="0"/>
          <a:chOff x="0" y="0"/>
          <a:chExt cx="0" cy="0"/>
        </a:xfrm>
      </p:grpSpPr>
      <p:sp>
        <p:nvSpPr>
          <p:cNvPr id="4292" name="Google Shape;4292;p7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3" name="Google Shape;4293;p710"/>
          <p:cNvSpPr/>
          <p:nvPr>
            <p:ph idx="2" type="pic"/>
          </p:nvPr>
        </p:nvSpPr>
        <p:spPr>
          <a:xfrm>
            <a:off x="3887788" y="987425"/>
            <a:ext cx="4629150" cy="4873625"/>
          </a:xfrm>
          <a:prstGeom prst="rect">
            <a:avLst/>
          </a:prstGeom>
          <a:noFill/>
          <a:ln>
            <a:noFill/>
          </a:ln>
        </p:spPr>
      </p:sp>
      <p:sp>
        <p:nvSpPr>
          <p:cNvPr id="4294" name="Google Shape;4294;p7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5" name="Google Shape;4295;p7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96" name="Shape 4296"/>
        <p:cNvGrpSpPr/>
        <p:nvPr/>
      </p:nvGrpSpPr>
      <p:grpSpPr>
        <a:xfrm>
          <a:off x="0" y="0"/>
          <a:ext cx="0" cy="0"/>
          <a:chOff x="0" y="0"/>
          <a:chExt cx="0" cy="0"/>
        </a:xfrm>
      </p:grpSpPr>
      <p:sp>
        <p:nvSpPr>
          <p:cNvPr id="4297" name="Google Shape;4297;p71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8" name="Google Shape;4298;p711"/>
          <p:cNvSpPr txBox="1"/>
          <p:nvPr>
            <p:ph idx="1" type="body"/>
          </p:nvPr>
        </p:nvSpPr>
        <p:spPr>
          <a:xfrm rot="5400000">
            <a:off x="2171700" y="-38100"/>
            <a:ext cx="48006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99" name="Google Shape;4299;p7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300" name="Shape 4300"/>
        <p:cNvGrpSpPr/>
        <p:nvPr/>
      </p:nvGrpSpPr>
      <p:grpSpPr>
        <a:xfrm>
          <a:off x="0" y="0"/>
          <a:ext cx="0" cy="0"/>
          <a:chOff x="0" y="0"/>
          <a:chExt cx="0" cy="0"/>
        </a:xfrm>
      </p:grpSpPr>
      <p:sp>
        <p:nvSpPr>
          <p:cNvPr id="4301" name="Google Shape;4301;p712"/>
          <p:cNvSpPr txBox="1"/>
          <p:nvPr>
            <p:ph type="title"/>
          </p:nvPr>
        </p:nvSpPr>
        <p:spPr>
          <a:xfrm rot="5400000">
            <a:off x="4362450" y="2152650"/>
            <a:ext cx="6248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02" name="Google Shape;4302;p712"/>
          <p:cNvSpPr txBox="1"/>
          <p:nvPr>
            <p:ph idx="1" type="body"/>
          </p:nvPr>
        </p:nvSpPr>
        <p:spPr>
          <a:xfrm rot="5400000">
            <a:off x="400050" y="285750"/>
            <a:ext cx="6248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03" name="Google Shape;4303;p7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309" name="Shape 4309"/>
        <p:cNvGrpSpPr/>
        <p:nvPr/>
      </p:nvGrpSpPr>
      <p:grpSpPr>
        <a:xfrm>
          <a:off x="0" y="0"/>
          <a:ext cx="0" cy="0"/>
          <a:chOff x="0" y="0"/>
          <a:chExt cx="0" cy="0"/>
        </a:xfrm>
      </p:grpSpPr>
      <p:sp>
        <p:nvSpPr>
          <p:cNvPr id="4310" name="Google Shape;4310;p714"/>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1" name="Google Shape;4311;p714"/>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12" name="Google Shape;4312;p71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3" name="Google Shape;4313;p7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314" name="Shape 4314"/>
        <p:cNvGrpSpPr/>
        <p:nvPr/>
      </p:nvGrpSpPr>
      <p:grpSpPr>
        <a:xfrm>
          <a:off x="0" y="0"/>
          <a:ext cx="0" cy="0"/>
          <a:chOff x="0" y="0"/>
          <a:chExt cx="0" cy="0"/>
        </a:xfrm>
      </p:grpSpPr>
      <p:sp>
        <p:nvSpPr>
          <p:cNvPr id="4315" name="Google Shape;4315;p71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6" name="Google Shape;4316;p71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4317" name="Google Shape;4317;p715"/>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8" name="Google Shape;4318;p7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319" name="Shape 4319"/>
        <p:cNvGrpSpPr/>
        <p:nvPr/>
      </p:nvGrpSpPr>
      <p:grpSpPr>
        <a:xfrm>
          <a:off x="0" y="0"/>
          <a:ext cx="0" cy="0"/>
          <a:chOff x="0" y="0"/>
          <a:chExt cx="0" cy="0"/>
        </a:xfrm>
      </p:grpSpPr>
      <p:sp>
        <p:nvSpPr>
          <p:cNvPr id="4320" name="Google Shape;4320;p71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1" name="Google Shape;4321;p71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4322" name="Google Shape;4322;p716"/>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3" name="Google Shape;4323;p7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324" name="Shape 4324"/>
        <p:cNvGrpSpPr/>
        <p:nvPr/>
      </p:nvGrpSpPr>
      <p:grpSpPr>
        <a:xfrm>
          <a:off x="0" y="0"/>
          <a:ext cx="0" cy="0"/>
          <a:chOff x="0" y="0"/>
          <a:chExt cx="0" cy="0"/>
        </a:xfrm>
      </p:grpSpPr>
      <p:sp>
        <p:nvSpPr>
          <p:cNvPr id="4325" name="Google Shape;4325;p717"/>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6" name="Google Shape;4326;p71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7" name="Google Shape;4327;p71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8" name="Google Shape;4328;p717"/>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9" name="Google Shape;4329;p7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330" name="Shape 4330"/>
        <p:cNvGrpSpPr/>
        <p:nvPr/>
      </p:nvGrpSpPr>
      <p:grpSpPr>
        <a:xfrm>
          <a:off x="0" y="0"/>
          <a:ext cx="0" cy="0"/>
          <a:chOff x="0" y="0"/>
          <a:chExt cx="0" cy="0"/>
        </a:xfrm>
      </p:grpSpPr>
      <p:sp>
        <p:nvSpPr>
          <p:cNvPr id="4331" name="Google Shape;4331;p718"/>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32" name="Google Shape;4332;p71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3" name="Google Shape;4333;p71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4" name="Google Shape;4334;p71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5" name="Google Shape;4335;p71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6" name="Google Shape;4336;p718"/>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37" name="Google Shape;4337;p7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8" name="Shape 618"/>
        <p:cNvGrpSpPr/>
        <p:nvPr/>
      </p:nvGrpSpPr>
      <p:grpSpPr>
        <a:xfrm>
          <a:off x="0" y="0"/>
          <a:ext cx="0" cy="0"/>
          <a:chOff x="0" y="0"/>
          <a:chExt cx="0" cy="0"/>
        </a:xfrm>
      </p:grpSpPr>
    </p:spTree>
  </p:cSld>
  <p:clrMapOvr>
    <a:masterClrMapping/>
  </p:clrMapOvr>
</p:sldLayout>
</file>

<file path=ppt/slideLayouts/slideLayout6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38" name="Shape 4338"/>
        <p:cNvGrpSpPr/>
        <p:nvPr/>
      </p:nvGrpSpPr>
      <p:grpSpPr>
        <a:xfrm>
          <a:off x="0" y="0"/>
          <a:ext cx="0" cy="0"/>
          <a:chOff x="0" y="0"/>
          <a:chExt cx="0" cy="0"/>
        </a:xfrm>
      </p:grpSpPr>
      <p:sp>
        <p:nvSpPr>
          <p:cNvPr id="4339" name="Google Shape;4339;p719"/>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0" name="Google Shape;4340;p719"/>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1" name="Google Shape;4341;p7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342" name="Shape 4342"/>
        <p:cNvGrpSpPr/>
        <p:nvPr/>
      </p:nvGrpSpPr>
      <p:grpSpPr>
        <a:xfrm>
          <a:off x="0" y="0"/>
          <a:ext cx="0" cy="0"/>
          <a:chOff x="0" y="0"/>
          <a:chExt cx="0" cy="0"/>
        </a:xfrm>
      </p:grpSpPr>
      <p:sp>
        <p:nvSpPr>
          <p:cNvPr id="4343" name="Google Shape;4343;p720"/>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4" name="Google Shape;4344;p7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345" name="Shape 4345"/>
        <p:cNvGrpSpPr/>
        <p:nvPr/>
      </p:nvGrpSpPr>
      <p:grpSpPr>
        <a:xfrm>
          <a:off x="0" y="0"/>
          <a:ext cx="0" cy="0"/>
          <a:chOff x="0" y="0"/>
          <a:chExt cx="0" cy="0"/>
        </a:xfrm>
      </p:grpSpPr>
      <p:sp>
        <p:nvSpPr>
          <p:cNvPr id="4346" name="Google Shape;4346;p72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7" name="Google Shape;4347;p72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4348" name="Google Shape;4348;p72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49" name="Google Shape;4349;p721"/>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0" name="Google Shape;4350;p7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351" name="Shape 4351"/>
        <p:cNvGrpSpPr/>
        <p:nvPr/>
      </p:nvGrpSpPr>
      <p:grpSpPr>
        <a:xfrm>
          <a:off x="0" y="0"/>
          <a:ext cx="0" cy="0"/>
          <a:chOff x="0" y="0"/>
          <a:chExt cx="0" cy="0"/>
        </a:xfrm>
      </p:grpSpPr>
      <p:sp>
        <p:nvSpPr>
          <p:cNvPr id="4352" name="Google Shape;4352;p72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3" name="Google Shape;4353;p722"/>
          <p:cNvSpPr/>
          <p:nvPr>
            <p:ph idx="2" type="pic"/>
          </p:nvPr>
        </p:nvSpPr>
        <p:spPr>
          <a:xfrm>
            <a:off x="1792288" y="612775"/>
            <a:ext cx="5486400" cy="4114800"/>
          </a:xfrm>
          <a:prstGeom prst="rect">
            <a:avLst/>
          </a:prstGeom>
          <a:noFill/>
          <a:ln>
            <a:noFill/>
          </a:ln>
        </p:spPr>
      </p:sp>
      <p:sp>
        <p:nvSpPr>
          <p:cNvPr id="4354" name="Google Shape;4354;p72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55" name="Google Shape;4355;p722"/>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6" name="Google Shape;4356;p7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357" name="Shape 4357"/>
        <p:cNvGrpSpPr/>
        <p:nvPr/>
      </p:nvGrpSpPr>
      <p:grpSpPr>
        <a:xfrm>
          <a:off x="0" y="0"/>
          <a:ext cx="0" cy="0"/>
          <a:chOff x="0" y="0"/>
          <a:chExt cx="0" cy="0"/>
        </a:xfrm>
      </p:grpSpPr>
      <p:sp>
        <p:nvSpPr>
          <p:cNvPr id="4358" name="Google Shape;4358;p72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9" name="Google Shape;4359;p723"/>
          <p:cNvSpPr txBox="1"/>
          <p:nvPr>
            <p:ph idx="1" type="body"/>
          </p:nvPr>
        </p:nvSpPr>
        <p:spPr>
          <a:xfrm rot="5400000">
            <a:off x="1966119" y="-1051718"/>
            <a:ext cx="52117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0" name="Google Shape;4360;p72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1" name="Google Shape;4361;p7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362" name="Shape 4362"/>
        <p:cNvGrpSpPr/>
        <p:nvPr/>
      </p:nvGrpSpPr>
      <p:grpSpPr>
        <a:xfrm>
          <a:off x="0" y="0"/>
          <a:ext cx="0" cy="0"/>
          <a:chOff x="0" y="0"/>
          <a:chExt cx="0" cy="0"/>
        </a:xfrm>
      </p:grpSpPr>
      <p:sp>
        <p:nvSpPr>
          <p:cNvPr id="4363" name="Google Shape;4363;p72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64" name="Google Shape;4364;p72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5" name="Google Shape;4365;p72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6" name="Google Shape;4366;p7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374" name="Shape 4374"/>
        <p:cNvGrpSpPr/>
        <p:nvPr/>
      </p:nvGrpSpPr>
      <p:grpSpPr>
        <a:xfrm>
          <a:off x="0" y="0"/>
          <a:ext cx="0" cy="0"/>
          <a:chOff x="0" y="0"/>
          <a:chExt cx="0" cy="0"/>
        </a:xfrm>
      </p:grpSpPr>
      <p:sp>
        <p:nvSpPr>
          <p:cNvPr id="4375" name="Google Shape;4375;p726"/>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6" name="Google Shape;4376;p726"/>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377" name="Shape 4377"/>
        <p:cNvGrpSpPr/>
        <p:nvPr/>
      </p:nvGrpSpPr>
      <p:grpSpPr>
        <a:xfrm>
          <a:off x="0" y="0"/>
          <a:ext cx="0" cy="0"/>
          <a:chOff x="0" y="0"/>
          <a:chExt cx="0" cy="0"/>
        </a:xfrm>
      </p:grpSpPr>
      <p:sp>
        <p:nvSpPr>
          <p:cNvPr id="4378" name="Google Shape;4378;p727"/>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9" name="Google Shape;4379;p727"/>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380" name="Shape 4380"/>
        <p:cNvGrpSpPr/>
        <p:nvPr/>
      </p:nvGrpSpPr>
      <p:grpSpPr>
        <a:xfrm>
          <a:off x="0" y="0"/>
          <a:ext cx="0" cy="0"/>
          <a:chOff x="0" y="0"/>
          <a:chExt cx="0" cy="0"/>
        </a:xfrm>
      </p:grpSpPr>
      <p:sp>
        <p:nvSpPr>
          <p:cNvPr id="4381" name="Google Shape;4381;p728"/>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2" name="Google Shape;4382;p728"/>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383" name="Shape 4383"/>
        <p:cNvGrpSpPr/>
        <p:nvPr/>
      </p:nvGrpSpPr>
      <p:grpSpPr>
        <a:xfrm>
          <a:off x="0" y="0"/>
          <a:ext cx="0" cy="0"/>
          <a:chOff x="0" y="0"/>
          <a:chExt cx="0" cy="0"/>
        </a:xfrm>
      </p:grpSpPr>
      <p:sp>
        <p:nvSpPr>
          <p:cNvPr id="4384" name="Google Shape;4384;p729"/>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5" name="Google Shape;4385;p729"/>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86" name="Google Shape;4386;p729"/>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9" name="Shape 619"/>
        <p:cNvGrpSpPr/>
        <p:nvPr/>
      </p:nvGrpSpPr>
      <p:grpSpPr>
        <a:xfrm>
          <a:off x="0" y="0"/>
          <a:ext cx="0" cy="0"/>
          <a:chOff x="0" y="0"/>
          <a:chExt cx="0" cy="0"/>
        </a:xfrm>
      </p:grpSpPr>
      <p:sp>
        <p:nvSpPr>
          <p:cNvPr id="620" name="Google Shape;620;p73"/>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 name="Google Shape;621;p73"/>
          <p:cNvSpPr txBox="1"/>
          <p:nvPr>
            <p:ph idx="1" type="body"/>
          </p:nvPr>
        </p:nvSpPr>
        <p:spPr>
          <a:xfrm>
            <a:off x="3887612" y="987426"/>
            <a:ext cx="4628444" cy="4873625"/>
          </a:xfrm>
          <a:prstGeom prst="rect">
            <a:avLst/>
          </a:prstGeom>
          <a:noFill/>
          <a:ln>
            <a:noFill/>
          </a:ln>
        </p:spPr>
        <p:txBody>
          <a:bodyPr anchorCtr="0" anchor="t" bIns="45700" lIns="91425" spcFirstLastPara="1" rIns="91425" wrap="square" tIns="45700">
            <a:noAutofit/>
          </a:bodyPr>
          <a:lstStyle>
            <a:lvl1pPr indent="-499491" lvl="0" marL="457200" algn="l">
              <a:spcBef>
                <a:spcPts val="569"/>
              </a:spcBef>
              <a:spcAft>
                <a:spcPts val="0"/>
              </a:spcAft>
              <a:buSzPts val="4266"/>
              <a:buFont typeface="Arial"/>
              <a:buChar char="•"/>
              <a:defRPr sz="2844"/>
            </a:lvl1pPr>
            <a:lvl2pPr indent="-386651" lvl="1" marL="914400" algn="l">
              <a:spcBef>
                <a:spcPts val="498"/>
              </a:spcBef>
              <a:spcAft>
                <a:spcPts val="0"/>
              </a:spcAft>
              <a:buClr>
                <a:schemeClr val="lt1"/>
              </a:buClr>
              <a:buSzPts val="2489"/>
              <a:buFont typeface="Arial"/>
              <a:buChar char="–"/>
              <a:defRPr sz="2489"/>
            </a:lvl2pPr>
            <a:lvl3pPr indent="-431768" lvl="2" marL="1371600" algn="l">
              <a:spcBef>
                <a:spcPts val="427"/>
              </a:spcBef>
              <a:spcAft>
                <a:spcPts val="0"/>
              </a:spcAft>
              <a:buSzPts val="3200"/>
              <a:buFont typeface="Arial"/>
              <a:buChar char="•"/>
              <a:defRPr sz="2133"/>
            </a:lvl3pPr>
            <a:lvl4pPr indent="-341503" lvl="3" marL="1828800" algn="l">
              <a:spcBef>
                <a:spcPts val="356"/>
              </a:spcBef>
              <a:spcAft>
                <a:spcPts val="0"/>
              </a:spcAft>
              <a:buClr>
                <a:schemeClr val="lt1"/>
              </a:buClr>
              <a:buSzPts val="1778"/>
              <a:buFont typeface="Arial"/>
              <a:buChar char="–"/>
              <a:defRPr sz="1778"/>
            </a:lvl4pPr>
            <a:lvl5pPr indent="-341503" lvl="4" marL="2286000" algn="l">
              <a:spcBef>
                <a:spcPts val="356"/>
              </a:spcBef>
              <a:spcAft>
                <a:spcPts val="0"/>
              </a:spcAft>
              <a:buClr>
                <a:schemeClr val="lt1"/>
              </a:buClr>
              <a:buSzPts val="1778"/>
              <a:buFont typeface="Arial"/>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622" name="Google Shape;622;p73"/>
          <p:cNvSpPr txBox="1"/>
          <p:nvPr>
            <p:ph idx="2"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387" name="Shape 4387"/>
        <p:cNvGrpSpPr/>
        <p:nvPr/>
      </p:nvGrpSpPr>
      <p:grpSpPr>
        <a:xfrm>
          <a:off x="0" y="0"/>
          <a:ext cx="0" cy="0"/>
          <a:chOff x="0" y="0"/>
          <a:chExt cx="0" cy="0"/>
        </a:xfrm>
      </p:grpSpPr>
      <p:sp>
        <p:nvSpPr>
          <p:cNvPr id="4388" name="Google Shape;4388;p730"/>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9" name="Google Shape;4389;p730"/>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0" name="Google Shape;4390;p730"/>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91" name="Google Shape;4391;p730"/>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2" name="Google Shape;4392;p730"/>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393" name="Shape 4393"/>
        <p:cNvGrpSpPr/>
        <p:nvPr/>
      </p:nvGrpSpPr>
      <p:grpSpPr>
        <a:xfrm>
          <a:off x="0" y="0"/>
          <a:ext cx="0" cy="0"/>
          <a:chOff x="0" y="0"/>
          <a:chExt cx="0" cy="0"/>
        </a:xfrm>
      </p:grpSpPr>
      <p:sp>
        <p:nvSpPr>
          <p:cNvPr id="4394" name="Google Shape;4394;p73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395" name="Shape 4395"/>
        <p:cNvGrpSpPr/>
        <p:nvPr/>
      </p:nvGrpSpPr>
      <p:grpSpPr>
        <a:xfrm>
          <a:off x="0" y="0"/>
          <a:ext cx="0" cy="0"/>
          <a:chOff x="0" y="0"/>
          <a:chExt cx="0" cy="0"/>
        </a:xfrm>
      </p:grpSpPr>
    </p:spTree>
  </p:cSld>
  <p:clrMapOvr>
    <a:masterClrMapping/>
  </p:clrMapOvr>
</p:sldLayout>
</file>

<file path=ppt/slideLayouts/slideLayout6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396" name="Shape 4396"/>
        <p:cNvGrpSpPr/>
        <p:nvPr/>
      </p:nvGrpSpPr>
      <p:grpSpPr>
        <a:xfrm>
          <a:off x="0" y="0"/>
          <a:ext cx="0" cy="0"/>
          <a:chOff x="0" y="0"/>
          <a:chExt cx="0" cy="0"/>
        </a:xfrm>
      </p:grpSpPr>
      <p:sp>
        <p:nvSpPr>
          <p:cNvPr id="4397" name="Google Shape;4397;p733"/>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98" name="Google Shape;4398;p733"/>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399" name="Google Shape;4399;p733"/>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00" name="Shape 4400"/>
        <p:cNvGrpSpPr/>
        <p:nvPr/>
      </p:nvGrpSpPr>
      <p:grpSpPr>
        <a:xfrm>
          <a:off x="0" y="0"/>
          <a:ext cx="0" cy="0"/>
          <a:chOff x="0" y="0"/>
          <a:chExt cx="0" cy="0"/>
        </a:xfrm>
      </p:grpSpPr>
      <p:sp>
        <p:nvSpPr>
          <p:cNvPr id="4401" name="Google Shape;4401;p734"/>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2" name="Google Shape;4402;p734"/>
          <p:cNvSpPr/>
          <p:nvPr>
            <p:ph idx="2" type="pic"/>
          </p:nvPr>
        </p:nvSpPr>
        <p:spPr>
          <a:xfrm>
            <a:off x="3887788" y="987425"/>
            <a:ext cx="4629150" cy="4873625"/>
          </a:xfrm>
          <a:prstGeom prst="rect">
            <a:avLst/>
          </a:prstGeom>
          <a:noFill/>
          <a:ln>
            <a:noFill/>
          </a:ln>
        </p:spPr>
      </p:sp>
      <p:sp>
        <p:nvSpPr>
          <p:cNvPr id="4403" name="Google Shape;4403;p734"/>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04" name="Shape 4404"/>
        <p:cNvGrpSpPr/>
        <p:nvPr/>
      </p:nvGrpSpPr>
      <p:grpSpPr>
        <a:xfrm>
          <a:off x="0" y="0"/>
          <a:ext cx="0" cy="0"/>
          <a:chOff x="0" y="0"/>
          <a:chExt cx="0" cy="0"/>
        </a:xfrm>
      </p:grpSpPr>
      <p:sp>
        <p:nvSpPr>
          <p:cNvPr id="4405" name="Google Shape;4405;p73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6" name="Google Shape;4406;p735"/>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07" name="Shape 4407"/>
        <p:cNvGrpSpPr/>
        <p:nvPr/>
      </p:nvGrpSpPr>
      <p:grpSpPr>
        <a:xfrm>
          <a:off x="0" y="0"/>
          <a:ext cx="0" cy="0"/>
          <a:chOff x="0" y="0"/>
          <a:chExt cx="0" cy="0"/>
        </a:xfrm>
      </p:grpSpPr>
      <p:sp>
        <p:nvSpPr>
          <p:cNvPr id="4408" name="Google Shape;4408;p736"/>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9" name="Google Shape;4409;p736"/>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17" name="Shape 4417"/>
        <p:cNvGrpSpPr/>
        <p:nvPr/>
      </p:nvGrpSpPr>
      <p:grpSpPr>
        <a:xfrm>
          <a:off x="0" y="0"/>
          <a:ext cx="0" cy="0"/>
          <a:chOff x="0" y="0"/>
          <a:chExt cx="0" cy="0"/>
        </a:xfrm>
      </p:grpSpPr>
      <p:sp>
        <p:nvSpPr>
          <p:cNvPr id="4418" name="Google Shape;4418;p738"/>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19" name="Google Shape;4419;p738"/>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20" name="Shape 4420"/>
        <p:cNvGrpSpPr/>
        <p:nvPr/>
      </p:nvGrpSpPr>
      <p:grpSpPr>
        <a:xfrm>
          <a:off x="0" y="0"/>
          <a:ext cx="0" cy="0"/>
          <a:chOff x="0" y="0"/>
          <a:chExt cx="0" cy="0"/>
        </a:xfrm>
      </p:grpSpPr>
      <p:sp>
        <p:nvSpPr>
          <p:cNvPr id="4421" name="Google Shape;4421;p739"/>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2" name="Google Shape;4422;p739"/>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23" name="Shape 4423"/>
        <p:cNvGrpSpPr/>
        <p:nvPr/>
      </p:nvGrpSpPr>
      <p:grpSpPr>
        <a:xfrm>
          <a:off x="0" y="0"/>
          <a:ext cx="0" cy="0"/>
          <a:chOff x="0" y="0"/>
          <a:chExt cx="0" cy="0"/>
        </a:xfrm>
      </p:grpSpPr>
      <p:sp>
        <p:nvSpPr>
          <p:cNvPr id="4424" name="Google Shape;4424;p740"/>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5" name="Google Shape;4425;p740"/>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3" name="Shape 623"/>
        <p:cNvGrpSpPr/>
        <p:nvPr/>
      </p:nvGrpSpPr>
      <p:grpSpPr>
        <a:xfrm>
          <a:off x="0" y="0"/>
          <a:ext cx="0" cy="0"/>
          <a:chOff x="0" y="0"/>
          <a:chExt cx="0" cy="0"/>
        </a:xfrm>
      </p:grpSpPr>
      <p:sp>
        <p:nvSpPr>
          <p:cNvPr id="624" name="Google Shape;624;p74"/>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5" name="Google Shape;625;p74"/>
          <p:cNvSpPr/>
          <p:nvPr>
            <p:ph idx="2" type="pic"/>
          </p:nvPr>
        </p:nvSpPr>
        <p:spPr>
          <a:xfrm>
            <a:off x="3887612" y="987426"/>
            <a:ext cx="4628444" cy="4873625"/>
          </a:xfrm>
          <a:prstGeom prst="rect">
            <a:avLst/>
          </a:prstGeom>
          <a:noFill/>
          <a:ln>
            <a:noFill/>
          </a:ln>
        </p:spPr>
      </p:sp>
      <p:sp>
        <p:nvSpPr>
          <p:cNvPr id="626" name="Google Shape;626;p74"/>
          <p:cNvSpPr txBox="1"/>
          <p:nvPr>
            <p:ph idx="1"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26" name="Shape 4426"/>
        <p:cNvGrpSpPr/>
        <p:nvPr/>
      </p:nvGrpSpPr>
      <p:grpSpPr>
        <a:xfrm>
          <a:off x="0" y="0"/>
          <a:ext cx="0" cy="0"/>
          <a:chOff x="0" y="0"/>
          <a:chExt cx="0" cy="0"/>
        </a:xfrm>
      </p:grpSpPr>
      <p:sp>
        <p:nvSpPr>
          <p:cNvPr id="4427" name="Google Shape;4427;p74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8" name="Google Shape;4428;p741"/>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29" name="Google Shape;4429;p741"/>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30" name="Shape 4430"/>
        <p:cNvGrpSpPr/>
        <p:nvPr/>
      </p:nvGrpSpPr>
      <p:grpSpPr>
        <a:xfrm>
          <a:off x="0" y="0"/>
          <a:ext cx="0" cy="0"/>
          <a:chOff x="0" y="0"/>
          <a:chExt cx="0" cy="0"/>
        </a:xfrm>
      </p:grpSpPr>
      <p:sp>
        <p:nvSpPr>
          <p:cNvPr id="4431" name="Google Shape;4431;p742"/>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32" name="Google Shape;4432;p742"/>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3" name="Google Shape;4433;p742"/>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34" name="Google Shape;4434;p742"/>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5" name="Google Shape;4435;p742"/>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36" name="Shape 4436"/>
        <p:cNvGrpSpPr/>
        <p:nvPr/>
      </p:nvGrpSpPr>
      <p:grpSpPr>
        <a:xfrm>
          <a:off x="0" y="0"/>
          <a:ext cx="0" cy="0"/>
          <a:chOff x="0" y="0"/>
          <a:chExt cx="0" cy="0"/>
        </a:xfrm>
      </p:grpSpPr>
      <p:sp>
        <p:nvSpPr>
          <p:cNvPr id="4437" name="Google Shape;4437;p743"/>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38" name="Shape 4438"/>
        <p:cNvGrpSpPr/>
        <p:nvPr/>
      </p:nvGrpSpPr>
      <p:grpSpPr>
        <a:xfrm>
          <a:off x="0" y="0"/>
          <a:ext cx="0" cy="0"/>
          <a:chOff x="0" y="0"/>
          <a:chExt cx="0" cy="0"/>
        </a:xfrm>
      </p:grpSpPr>
    </p:spTree>
  </p:cSld>
  <p:clrMapOvr>
    <a:masterClrMapping/>
  </p:clrMapOvr>
</p:sldLayout>
</file>

<file path=ppt/slideLayouts/slideLayout6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39" name="Shape 4439"/>
        <p:cNvGrpSpPr/>
        <p:nvPr/>
      </p:nvGrpSpPr>
      <p:grpSpPr>
        <a:xfrm>
          <a:off x="0" y="0"/>
          <a:ext cx="0" cy="0"/>
          <a:chOff x="0" y="0"/>
          <a:chExt cx="0" cy="0"/>
        </a:xfrm>
      </p:grpSpPr>
      <p:sp>
        <p:nvSpPr>
          <p:cNvPr id="4440" name="Google Shape;4440;p745"/>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1" name="Google Shape;4441;p745"/>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42" name="Google Shape;4442;p745"/>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43" name="Shape 4443"/>
        <p:cNvGrpSpPr/>
        <p:nvPr/>
      </p:nvGrpSpPr>
      <p:grpSpPr>
        <a:xfrm>
          <a:off x="0" y="0"/>
          <a:ext cx="0" cy="0"/>
          <a:chOff x="0" y="0"/>
          <a:chExt cx="0" cy="0"/>
        </a:xfrm>
      </p:grpSpPr>
      <p:sp>
        <p:nvSpPr>
          <p:cNvPr id="4444" name="Google Shape;4444;p74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5" name="Google Shape;4445;p746"/>
          <p:cNvSpPr/>
          <p:nvPr>
            <p:ph idx="2" type="pic"/>
          </p:nvPr>
        </p:nvSpPr>
        <p:spPr>
          <a:xfrm>
            <a:off x="3887788" y="987425"/>
            <a:ext cx="4629150" cy="4873625"/>
          </a:xfrm>
          <a:prstGeom prst="rect">
            <a:avLst/>
          </a:prstGeom>
          <a:noFill/>
          <a:ln>
            <a:noFill/>
          </a:ln>
        </p:spPr>
      </p:sp>
      <p:sp>
        <p:nvSpPr>
          <p:cNvPr id="4446" name="Google Shape;4446;p746"/>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47" name="Shape 4447"/>
        <p:cNvGrpSpPr/>
        <p:nvPr/>
      </p:nvGrpSpPr>
      <p:grpSpPr>
        <a:xfrm>
          <a:off x="0" y="0"/>
          <a:ext cx="0" cy="0"/>
          <a:chOff x="0" y="0"/>
          <a:chExt cx="0" cy="0"/>
        </a:xfrm>
      </p:grpSpPr>
      <p:sp>
        <p:nvSpPr>
          <p:cNvPr id="4448" name="Google Shape;4448;p74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9" name="Google Shape;4449;p747"/>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50" name="Shape 4450"/>
        <p:cNvGrpSpPr/>
        <p:nvPr/>
      </p:nvGrpSpPr>
      <p:grpSpPr>
        <a:xfrm>
          <a:off x="0" y="0"/>
          <a:ext cx="0" cy="0"/>
          <a:chOff x="0" y="0"/>
          <a:chExt cx="0" cy="0"/>
        </a:xfrm>
      </p:grpSpPr>
      <p:sp>
        <p:nvSpPr>
          <p:cNvPr id="4451" name="Google Shape;4451;p748"/>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52" name="Google Shape;4452;p748"/>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58" name="Shape 4458"/>
        <p:cNvGrpSpPr/>
        <p:nvPr/>
      </p:nvGrpSpPr>
      <p:grpSpPr>
        <a:xfrm>
          <a:off x="0" y="0"/>
          <a:ext cx="0" cy="0"/>
          <a:chOff x="0" y="0"/>
          <a:chExt cx="0" cy="0"/>
        </a:xfrm>
      </p:grpSpPr>
      <p:sp>
        <p:nvSpPr>
          <p:cNvPr id="4459" name="Google Shape;4459;p750"/>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0" name="Google Shape;4460;p750"/>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61" name="Shape 4461"/>
        <p:cNvGrpSpPr/>
        <p:nvPr/>
      </p:nvGrpSpPr>
      <p:grpSpPr>
        <a:xfrm>
          <a:off x="0" y="0"/>
          <a:ext cx="0" cy="0"/>
          <a:chOff x="0" y="0"/>
          <a:chExt cx="0" cy="0"/>
        </a:xfrm>
      </p:grpSpPr>
      <p:sp>
        <p:nvSpPr>
          <p:cNvPr id="4462" name="Google Shape;4462;p751"/>
          <p:cNvSpPr txBox="1"/>
          <p:nvPr>
            <p:ph type="ctrTitle"/>
          </p:nvPr>
        </p:nvSpPr>
        <p:spPr>
          <a:xfrm>
            <a:off x="1143000" y="1122363"/>
            <a:ext cx="6858000" cy="2387600"/>
          </a:xfrm>
          <a:prstGeom prst="rect">
            <a:avLst/>
          </a:prstGeom>
          <a:noFill/>
          <a:ln>
            <a:noFill/>
          </a:ln>
        </p:spPr>
        <p:txBody>
          <a:bodyPr anchorCtr="0" anchor="b" bIns="0" lIns="0" spcFirstLastPara="1" rIns="0" wrap="square" tIns="0">
            <a:noAutofit/>
          </a:bodyPr>
          <a:lstStyle>
            <a:lvl1pPr lvl="0" algn="ctr">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3" name="Google Shape;4463;p751"/>
          <p:cNvSpPr txBox="1"/>
          <p:nvPr>
            <p:ph idx="1" type="subTitle"/>
          </p:nvPr>
        </p:nvSpPr>
        <p:spPr>
          <a:xfrm>
            <a:off x="1143000" y="3602038"/>
            <a:ext cx="6858000" cy="1655762"/>
          </a:xfrm>
          <a:prstGeom prst="rect">
            <a:avLst/>
          </a:prstGeom>
          <a:noFill/>
          <a:ln>
            <a:noFill/>
          </a:ln>
        </p:spPr>
        <p:txBody>
          <a:bodyPr anchorCtr="0" anchor="t" bIns="0" lIns="0" spcFirstLastPara="1" rIns="0" wrap="square" tIns="0">
            <a:noAutofit/>
          </a:bodyPr>
          <a:lstStyle>
            <a:lvl1pPr lvl="0" algn="ctr">
              <a:lnSpc>
                <a:spcPct val="80000"/>
              </a:lnSpc>
              <a:spcBef>
                <a:spcPts val="1300"/>
              </a:spcBef>
              <a:spcAft>
                <a:spcPts val="0"/>
              </a:spcAft>
              <a:buSzPts val="2400"/>
              <a:buNone/>
              <a:defRPr sz="2400"/>
            </a:lvl1pPr>
            <a:lvl2pPr lvl="1" algn="ctr">
              <a:lnSpc>
                <a:spcPct val="80000"/>
              </a:lnSpc>
              <a:spcBef>
                <a:spcPts val="725"/>
              </a:spcBef>
              <a:spcAft>
                <a:spcPts val="0"/>
              </a:spcAft>
              <a:buSzPts val="1800"/>
              <a:buNone/>
              <a:defRPr sz="2000"/>
            </a:lvl2pPr>
            <a:lvl3pPr lvl="2" algn="ctr">
              <a:lnSpc>
                <a:spcPct val="80000"/>
              </a:lnSpc>
              <a:spcBef>
                <a:spcPts val="863"/>
              </a:spcBef>
              <a:spcAft>
                <a:spcPts val="0"/>
              </a:spcAft>
              <a:buSzPts val="1800"/>
              <a:buNone/>
              <a:defRPr sz="1800"/>
            </a:lvl3pPr>
            <a:lvl4pPr lvl="3" algn="ctr">
              <a:lnSpc>
                <a:spcPct val="80000"/>
              </a:lnSpc>
              <a:spcBef>
                <a:spcPts val="0"/>
              </a:spcBef>
              <a:spcAft>
                <a:spcPts val="0"/>
              </a:spcAft>
              <a:buSzPts val="1200"/>
              <a:buNone/>
              <a:defRPr sz="1600"/>
            </a:lvl4pPr>
            <a:lvl5pPr lvl="4" algn="ctr">
              <a:lnSpc>
                <a:spcPct val="80000"/>
              </a:lnSpc>
              <a:spcBef>
                <a:spcPts val="575"/>
              </a:spcBef>
              <a:spcAft>
                <a:spcPts val="0"/>
              </a:spcAft>
              <a:buSzPts val="72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7" name="Shape 627"/>
        <p:cNvGrpSpPr/>
        <p:nvPr/>
      </p:nvGrpSpPr>
      <p:grpSpPr>
        <a:xfrm>
          <a:off x="0" y="0"/>
          <a:ext cx="0" cy="0"/>
          <a:chOff x="0" y="0"/>
          <a:chExt cx="0" cy="0"/>
        </a:xfrm>
      </p:grpSpPr>
      <p:sp>
        <p:nvSpPr>
          <p:cNvPr id="628" name="Google Shape;628;p7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9" name="Google Shape;629;p75"/>
          <p:cNvSpPr txBox="1"/>
          <p:nvPr>
            <p:ph idx="1" type="body"/>
          </p:nvPr>
        </p:nvSpPr>
        <p:spPr>
          <a:xfrm rot="5400000">
            <a:off x="2705100" y="-38100"/>
            <a:ext cx="3733800" cy="77724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64" name="Shape 4464"/>
        <p:cNvGrpSpPr/>
        <p:nvPr/>
      </p:nvGrpSpPr>
      <p:grpSpPr>
        <a:xfrm>
          <a:off x="0" y="0"/>
          <a:ext cx="0" cy="0"/>
          <a:chOff x="0" y="0"/>
          <a:chExt cx="0" cy="0"/>
        </a:xfrm>
      </p:grpSpPr>
      <p:sp>
        <p:nvSpPr>
          <p:cNvPr id="4465" name="Google Shape;4465;p752"/>
          <p:cNvSpPr txBox="1"/>
          <p:nvPr>
            <p:ph type="title"/>
          </p:nvPr>
        </p:nvSpPr>
        <p:spPr>
          <a:xfrm>
            <a:off x="623888" y="1709738"/>
            <a:ext cx="7886700" cy="2852737"/>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6" name="Google Shape;4466;p752"/>
          <p:cNvSpPr txBox="1"/>
          <p:nvPr>
            <p:ph idx="1" type="body"/>
          </p:nvPr>
        </p:nvSpPr>
        <p:spPr>
          <a:xfrm>
            <a:off x="623888" y="4589463"/>
            <a:ext cx="7886700" cy="1500187"/>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2400"/>
              <a:buNone/>
              <a:defRPr sz="2400"/>
            </a:lvl1pPr>
            <a:lvl2pPr indent="-228600" lvl="1" marL="914400" algn="l">
              <a:lnSpc>
                <a:spcPct val="80000"/>
              </a:lnSpc>
              <a:spcBef>
                <a:spcPts val="725"/>
              </a:spcBef>
              <a:spcAft>
                <a:spcPts val="0"/>
              </a:spcAft>
              <a:buSzPts val="1800"/>
              <a:buNone/>
              <a:defRPr sz="2000"/>
            </a:lvl2pPr>
            <a:lvl3pPr indent="-228600" lvl="2" marL="1371600" algn="l">
              <a:lnSpc>
                <a:spcPct val="80000"/>
              </a:lnSpc>
              <a:spcBef>
                <a:spcPts val="863"/>
              </a:spcBef>
              <a:spcAft>
                <a:spcPts val="0"/>
              </a:spcAft>
              <a:buSzPts val="1800"/>
              <a:buNone/>
              <a:defRPr sz="1800"/>
            </a:lvl3pPr>
            <a:lvl4pPr indent="-228600" lvl="3" marL="1828800" algn="l">
              <a:lnSpc>
                <a:spcPct val="80000"/>
              </a:lnSpc>
              <a:spcBef>
                <a:spcPts val="0"/>
              </a:spcBef>
              <a:spcAft>
                <a:spcPts val="0"/>
              </a:spcAft>
              <a:buSzPts val="1200"/>
              <a:buNone/>
              <a:defRPr sz="1600"/>
            </a:lvl4pPr>
            <a:lvl5pPr indent="-228600" lvl="4" marL="2286000" algn="l">
              <a:lnSpc>
                <a:spcPct val="80000"/>
              </a:lnSpc>
              <a:spcBef>
                <a:spcPts val="575"/>
              </a:spcBef>
              <a:spcAft>
                <a:spcPts val="0"/>
              </a:spcAft>
              <a:buSzPts val="7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67" name="Shape 4467"/>
        <p:cNvGrpSpPr/>
        <p:nvPr/>
      </p:nvGrpSpPr>
      <p:grpSpPr>
        <a:xfrm>
          <a:off x="0" y="0"/>
          <a:ext cx="0" cy="0"/>
          <a:chOff x="0" y="0"/>
          <a:chExt cx="0" cy="0"/>
        </a:xfrm>
      </p:grpSpPr>
      <p:sp>
        <p:nvSpPr>
          <p:cNvPr id="4468" name="Google Shape;4468;p753"/>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9" name="Google Shape;4469;p753"/>
          <p:cNvSpPr txBox="1"/>
          <p:nvPr>
            <p:ph idx="1" type="body"/>
          </p:nvPr>
        </p:nvSpPr>
        <p:spPr>
          <a:xfrm>
            <a:off x="393700"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0" name="Google Shape;4470;p753"/>
          <p:cNvSpPr txBox="1"/>
          <p:nvPr>
            <p:ph idx="2" type="body"/>
          </p:nvPr>
        </p:nvSpPr>
        <p:spPr>
          <a:xfrm>
            <a:off x="4543425"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71" name="Shape 4471"/>
        <p:cNvGrpSpPr/>
        <p:nvPr/>
      </p:nvGrpSpPr>
      <p:grpSpPr>
        <a:xfrm>
          <a:off x="0" y="0"/>
          <a:ext cx="0" cy="0"/>
          <a:chOff x="0" y="0"/>
          <a:chExt cx="0" cy="0"/>
        </a:xfrm>
      </p:grpSpPr>
      <p:sp>
        <p:nvSpPr>
          <p:cNvPr id="4472" name="Google Shape;4472;p754"/>
          <p:cNvSpPr txBox="1"/>
          <p:nvPr>
            <p:ph type="title"/>
          </p:nvPr>
        </p:nvSpPr>
        <p:spPr>
          <a:xfrm>
            <a:off x="630238" y="365125"/>
            <a:ext cx="7886700" cy="132556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73" name="Google Shape;4473;p754"/>
          <p:cNvSpPr txBox="1"/>
          <p:nvPr>
            <p:ph idx="1" type="body"/>
          </p:nvPr>
        </p:nvSpPr>
        <p:spPr>
          <a:xfrm>
            <a:off x="630238" y="1681163"/>
            <a:ext cx="3868737"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4" name="Google Shape;4474;p754"/>
          <p:cNvSpPr txBox="1"/>
          <p:nvPr>
            <p:ph idx="2" type="body"/>
          </p:nvPr>
        </p:nvSpPr>
        <p:spPr>
          <a:xfrm>
            <a:off x="630238" y="2505075"/>
            <a:ext cx="3868737"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5" name="Google Shape;4475;p754"/>
          <p:cNvSpPr txBox="1"/>
          <p:nvPr>
            <p:ph idx="3" type="body"/>
          </p:nvPr>
        </p:nvSpPr>
        <p:spPr>
          <a:xfrm>
            <a:off x="4629150" y="1681163"/>
            <a:ext cx="3887788"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6" name="Google Shape;4476;p754"/>
          <p:cNvSpPr txBox="1"/>
          <p:nvPr>
            <p:ph idx="4" type="body"/>
          </p:nvPr>
        </p:nvSpPr>
        <p:spPr>
          <a:xfrm>
            <a:off x="4629150" y="2505075"/>
            <a:ext cx="3887788"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77" name="Shape 4477"/>
        <p:cNvGrpSpPr/>
        <p:nvPr/>
      </p:nvGrpSpPr>
      <p:grpSpPr>
        <a:xfrm>
          <a:off x="0" y="0"/>
          <a:ext cx="0" cy="0"/>
          <a:chOff x="0" y="0"/>
          <a:chExt cx="0" cy="0"/>
        </a:xfrm>
      </p:grpSpPr>
      <p:sp>
        <p:nvSpPr>
          <p:cNvPr id="4478" name="Google Shape;4478;p755"/>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Tree>
  </p:cSld>
  <p:clrMapOvr>
    <a:masterClrMapping/>
  </p:clrMapOvr>
</p:sldLayout>
</file>

<file path=ppt/slideLayouts/slideLayout6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79" name="Shape 4479"/>
        <p:cNvGrpSpPr/>
        <p:nvPr/>
      </p:nvGrpSpPr>
      <p:grpSpPr>
        <a:xfrm>
          <a:off x="0" y="0"/>
          <a:ext cx="0" cy="0"/>
          <a:chOff x="0" y="0"/>
          <a:chExt cx="0" cy="0"/>
        </a:xfrm>
      </p:grpSpPr>
    </p:spTree>
  </p:cSld>
  <p:clrMapOvr>
    <a:masterClrMapping/>
  </p:clrMapOvr>
</p:sldLayout>
</file>

<file path=ppt/slideLayouts/slideLayout6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80" name="Shape 4480"/>
        <p:cNvGrpSpPr/>
        <p:nvPr/>
      </p:nvGrpSpPr>
      <p:grpSpPr>
        <a:xfrm>
          <a:off x="0" y="0"/>
          <a:ext cx="0" cy="0"/>
          <a:chOff x="0" y="0"/>
          <a:chExt cx="0" cy="0"/>
        </a:xfrm>
      </p:grpSpPr>
      <p:sp>
        <p:nvSpPr>
          <p:cNvPr id="4481" name="Google Shape;4481;p757"/>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2" name="Google Shape;4482;p757"/>
          <p:cNvSpPr txBox="1"/>
          <p:nvPr>
            <p:ph idx="1" type="body"/>
          </p:nvPr>
        </p:nvSpPr>
        <p:spPr>
          <a:xfrm>
            <a:off x="3887788" y="987425"/>
            <a:ext cx="4629150" cy="4873625"/>
          </a:xfrm>
          <a:prstGeom prst="rect">
            <a:avLst/>
          </a:prstGeom>
          <a:noFill/>
          <a:ln>
            <a:noFill/>
          </a:ln>
        </p:spPr>
        <p:txBody>
          <a:bodyPr anchorCtr="0" anchor="t" bIns="0" lIns="0" spcFirstLastPara="1" rIns="0" wrap="square" tIns="0">
            <a:noAutofit/>
          </a:bodyPr>
          <a:lstStyle>
            <a:lvl1pPr indent="-431800" lvl="0" marL="457200" algn="l">
              <a:lnSpc>
                <a:spcPct val="80000"/>
              </a:lnSpc>
              <a:spcBef>
                <a:spcPts val="1300"/>
              </a:spcBef>
              <a:spcAft>
                <a:spcPts val="0"/>
              </a:spcAft>
              <a:buSzPts val="3200"/>
              <a:buChar char="•"/>
              <a:defRPr sz="3200"/>
            </a:lvl1pPr>
            <a:lvl2pPr indent="-388619" lvl="1" marL="914400" algn="l">
              <a:lnSpc>
                <a:spcPct val="80000"/>
              </a:lnSpc>
              <a:spcBef>
                <a:spcPts val="725"/>
              </a:spcBef>
              <a:spcAft>
                <a:spcPts val="0"/>
              </a:spcAft>
              <a:buSzPts val="2520"/>
              <a:buChar char="&gt;"/>
              <a:defRPr sz="2800"/>
            </a:lvl2pPr>
            <a:lvl3pPr indent="-381000" lvl="2" marL="1371600" algn="l">
              <a:lnSpc>
                <a:spcPct val="80000"/>
              </a:lnSpc>
              <a:spcBef>
                <a:spcPts val="863"/>
              </a:spcBef>
              <a:spcAft>
                <a:spcPts val="0"/>
              </a:spcAft>
              <a:buSzPts val="2400"/>
              <a:buChar char="&gt;"/>
              <a:defRPr sz="2400"/>
            </a:lvl3pPr>
            <a:lvl4pPr indent="-323850" lvl="3" marL="1828800" algn="l">
              <a:lnSpc>
                <a:spcPct val="80000"/>
              </a:lnSpc>
              <a:spcBef>
                <a:spcPts val="0"/>
              </a:spcBef>
              <a:spcAft>
                <a:spcPts val="0"/>
              </a:spcAft>
              <a:buSzPts val="1500"/>
              <a:buChar char="−"/>
              <a:defRPr sz="2000"/>
            </a:lvl4pPr>
            <a:lvl5pPr indent="-285750" lvl="4" marL="2286000" algn="l">
              <a:lnSpc>
                <a:spcPct val="80000"/>
              </a:lnSpc>
              <a:spcBef>
                <a:spcPts val="575"/>
              </a:spcBef>
              <a:spcAft>
                <a:spcPts val="0"/>
              </a:spcAft>
              <a:buSzPts val="9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83" name="Google Shape;4483;p757"/>
          <p:cNvSpPr txBox="1"/>
          <p:nvPr>
            <p:ph idx="2"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84" name="Shape 4484"/>
        <p:cNvGrpSpPr/>
        <p:nvPr/>
      </p:nvGrpSpPr>
      <p:grpSpPr>
        <a:xfrm>
          <a:off x="0" y="0"/>
          <a:ext cx="0" cy="0"/>
          <a:chOff x="0" y="0"/>
          <a:chExt cx="0" cy="0"/>
        </a:xfrm>
      </p:grpSpPr>
      <p:sp>
        <p:nvSpPr>
          <p:cNvPr id="4485" name="Google Shape;4485;p758"/>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6" name="Google Shape;4486;p758"/>
          <p:cNvSpPr/>
          <p:nvPr>
            <p:ph idx="2" type="pic"/>
          </p:nvPr>
        </p:nvSpPr>
        <p:spPr>
          <a:xfrm>
            <a:off x="3887788" y="987425"/>
            <a:ext cx="4629150" cy="4873625"/>
          </a:xfrm>
          <a:prstGeom prst="rect">
            <a:avLst/>
          </a:prstGeom>
          <a:noFill/>
          <a:ln>
            <a:noFill/>
          </a:ln>
        </p:spPr>
      </p:sp>
      <p:sp>
        <p:nvSpPr>
          <p:cNvPr id="4487" name="Google Shape;4487;p758"/>
          <p:cNvSpPr txBox="1"/>
          <p:nvPr>
            <p:ph idx="1"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88" name="Shape 4488"/>
        <p:cNvGrpSpPr/>
        <p:nvPr/>
      </p:nvGrpSpPr>
      <p:grpSpPr>
        <a:xfrm>
          <a:off x="0" y="0"/>
          <a:ext cx="0" cy="0"/>
          <a:chOff x="0" y="0"/>
          <a:chExt cx="0" cy="0"/>
        </a:xfrm>
      </p:grpSpPr>
      <p:sp>
        <p:nvSpPr>
          <p:cNvPr id="4489" name="Google Shape;4489;p75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0" name="Google Shape;4490;p759"/>
          <p:cNvSpPr txBox="1"/>
          <p:nvPr>
            <p:ph idx="1" type="body"/>
          </p:nvPr>
        </p:nvSpPr>
        <p:spPr>
          <a:xfrm rot="5400000">
            <a:off x="2154238" y="-192087"/>
            <a:ext cx="4625975" cy="8147050"/>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91" name="Shape 4491"/>
        <p:cNvGrpSpPr/>
        <p:nvPr/>
      </p:nvGrpSpPr>
      <p:grpSpPr>
        <a:xfrm>
          <a:off x="0" y="0"/>
          <a:ext cx="0" cy="0"/>
          <a:chOff x="0" y="0"/>
          <a:chExt cx="0" cy="0"/>
        </a:xfrm>
      </p:grpSpPr>
      <p:sp>
        <p:nvSpPr>
          <p:cNvPr id="4492" name="Google Shape;4492;p760"/>
          <p:cNvSpPr txBox="1"/>
          <p:nvPr>
            <p:ph type="title"/>
          </p:nvPr>
        </p:nvSpPr>
        <p:spPr>
          <a:xfrm rot="5400000">
            <a:off x="4991894" y="2426494"/>
            <a:ext cx="5445125" cy="2090737"/>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3" name="Google Shape;4493;p760"/>
          <p:cNvSpPr txBox="1"/>
          <p:nvPr>
            <p:ph idx="1" type="body"/>
          </p:nvPr>
        </p:nvSpPr>
        <p:spPr>
          <a:xfrm rot="5400000">
            <a:off x="732632" y="410369"/>
            <a:ext cx="5445125" cy="61229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4500" name="Shape 4500"/>
        <p:cNvGrpSpPr/>
        <p:nvPr/>
      </p:nvGrpSpPr>
      <p:grpSpPr>
        <a:xfrm>
          <a:off x="0" y="0"/>
          <a:ext cx="0" cy="0"/>
          <a:chOff x="0" y="0"/>
          <a:chExt cx="0" cy="0"/>
        </a:xfrm>
      </p:grpSpPr>
      <p:sp>
        <p:nvSpPr>
          <p:cNvPr id="4501" name="Google Shape;4501;p762"/>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02" name="Google Shape;4502;p7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3" name="Google Shape;4503;p7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4" name="Google Shape;4504;p7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 name="Shape 54"/>
        <p:cNvGrpSpPr/>
        <p:nvPr/>
      </p:nvGrpSpPr>
      <p:grpSpPr>
        <a:xfrm>
          <a:off x="0" y="0"/>
          <a:ext cx="0" cy="0"/>
          <a:chOff x="0" y="0"/>
          <a:chExt cx="0" cy="0"/>
        </a:xfrm>
      </p:grpSpPr>
      <p:sp>
        <p:nvSpPr>
          <p:cNvPr id="55" name="Google Shape;55;p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0" name="Shape 630"/>
        <p:cNvGrpSpPr/>
        <p:nvPr/>
      </p:nvGrpSpPr>
      <p:grpSpPr>
        <a:xfrm>
          <a:off x="0" y="0"/>
          <a:ext cx="0" cy="0"/>
          <a:chOff x="0" y="0"/>
          <a:chExt cx="0" cy="0"/>
        </a:xfrm>
      </p:grpSpPr>
      <p:sp>
        <p:nvSpPr>
          <p:cNvPr id="631" name="Google Shape;631;p76"/>
          <p:cNvSpPr txBox="1"/>
          <p:nvPr>
            <p:ph type="title"/>
          </p:nvPr>
        </p:nvSpPr>
        <p:spPr>
          <a:xfrm rot="5400000">
            <a:off x="4933951" y="2190750"/>
            <a:ext cx="5105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 name="Google Shape;632;p76"/>
          <p:cNvSpPr txBox="1"/>
          <p:nvPr>
            <p:ph idx="1" type="body"/>
          </p:nvPr>
        </p:nvSpPr>
        <p:spPr>
          <a:xfrm rot="5400000">
            <a:off x="980017" y="315383"/>
            <a:ext cx="5105400" cy="5693834"/>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505" name="Shape 4505"/>
        <p:cNvGrpSpPr/>
        <p:nvPr/>
      </p:nvGrpSpPr>
      <p:grpSpPr>
        <a:xfrm>
          <a:off x="0" y="0"/>
          <a:ext cx="0" cy="0"/>
          <a:chOff x="0" y="0"/>
          <a:chExt cx="0" cy="0"/>
        </a:xfrm>
      </p:grpSpPr>
      <p:sp>
        <p:nvSpPr>
          <p:cNvPr id="4506" name="Google Shape;4506;p7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07" name="Google Shape;4507;p7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508" name="Google Shape;4508;p7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9" name="Google Shape;4509;p7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0" name="Google Shape;4510;p7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511" name="Shape 4511"/>
        <p:cNvGrpSpPr/>
        <p:nvPr/>
      </p:nvGrpSpPr>
      <p:grpSpPr>
        <a:xfrm>
          <a:off x="0" y="0"/>
          <a:ext cx="0" cy="0"/>
          <a:chOff x="0" y="0"/>
          <a:chExt cx="0" cy="0"/>
        </a:xfrm>
      </p:grpSpPr>
      <p:sp>
        <p:nvSpPr>
          <p:cNvPr id="4512" name="Google Shape;4512;p7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3" name="Google Shape;4513;p7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14" name="Google Shape;4514;p7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5" name="Google Shape;4515;p7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6" name="Google Shape;4516;p7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17" name="Shape 4517"/>
        <p:cNvGrpSpPr/>
        <p:nvPr/>
      </p:nvGrpSpPr>
      <p:grpSpPr>
        <a:xfrm>
          <a:off x="0" y="0"/>
          <a:ext cx="0" cy="0"/>
          <a:chOff x="0" y="0"/>
          <a:chExt cx="0" cy="0"/>
        </a:xfrm>
      </p:grpSpPr>
      <p:sp>
        <p:nvSpPr>
          <p:cNvPr id="4518" name="Google Shape;4518;p7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9" name="Google Shape;4519;p7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20" name="Google Shape;4520;p7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1" name="Google Shape;4521;p7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2" name="Google Shape;4522;p7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523" name="Shape 4523"/>
        <p:cNvGrpSpPr/>
        <p:nvPr/>
      </p:nvGrpSpPr>
      <p:grpSpPr>
        <a:xfrm>
          <a:off x="0" y="0"/>
          <a:ext cx="0" cy="0"/>
          <a:chOff x="0" y="0"/>
          <a:chExt cx="0" cy="0"/>
        </a:xfrm>
      </p:grpSpPr>
      <p:sp>
        <p:nvSpPr>
          <p:cNvPr id="4524" name="Google Shape;4524;p7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5" name="Google Shape;4525;p7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6" name="Google Shape;4526;p7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7" name="Google Shape;4527;p7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8" name="Google Shape;4528;p7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9" name="Google Shape;4529;p7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30" name="Shape 4530"/>
        <p:cNvGrpSpPr/>
        <p:nvPr/>
      </p:nvGrpSpPr>
      <p:grpSpPr>
        <a:xfrm>
          <a:off x="0" y="0"/>
          <a:ext cx="0" cy="0"/>
          <a:chOff x="0" y="0"/>
          <a:chExt cx="0" cy="0"/>
        </a:xfrm>
      </p:grpSpPr>
      <p:sp>
        <p:nvSpPr>
          <p:cNvPr id="4531" name="Google Shape;4531;p7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32" name="Google Shape;4532;p7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3" name="Google Shape;4533;p7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4" name="Google Shape;4534;p7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5" name="Google Shape;4535;p7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6" name="Google Shape;4536;p7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7" name="Google Shape;4537;p7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8" name="Google Shape;4538;p7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539" name="Shape 4539"/>
        <p:cNvGrpSpPr/>
        <p:nvPr/>
      </p:nvGrpSpPr>
      <p:grpSpPr>
        <a:xfrm>
          <a:off x="0" y="0"/>
          <a:ext cx="0" cy="0"/>
          <a:chOff x="0" y="0"/>
          <a:chExt cx="0" cy="0"/>
        </a:xfrm>
      </p:grpSpPr>
      <p:sp>
        <p:nvSpPr>
          <p:cNvPr id="4540" name="Google Shape;4540;p7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41" name="Google Shape;4541;p7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2" name="Google Shape;4542;p7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3" name="Google Shape;4543;p7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544" name="Shape 4544"/>
        <p:cNvGrpSpPr/>
        <p:nvPr/>
      </p:nvGrpSpPr>
      <p:grpSpPr>
        <a:xfrm>
          <a:off x="0" y="0"/>
          <a:ext cx="0" cy="0"/>
          <a:chOff x="0" y="0"/>
          <a:chExt cx="0" cy="0"/>
        </a:xfrm>
      </p:grpSpPr>
      <p:sp>
        <p:nvSpPr>
          <p:cNvPr id="4545" name="Google Shape;4545;p7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6" name="Google Shape;4546;p7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7" name="Google Shape;4547;p7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548" name="Shape 4548"/>
        <p:cNvGrpSpPr/>
        <p:nvPr/>
      </p:nvGrpSpPr>
      <p:grpSpPr>
        <a:xfrm>
          <a:off x="0" y="0"/>
          <a:ext cx="0" cy="0"/>
          <a:chOff x="0" y="0"/>
          <a:chExt cx="0" cy="0"/>
        </a:xfrm>
      </p:grpSpPr>
      <p:sp>
        <p:nvSpPr>
          <p:cNvPr id="4549" name="Google Shape;4549;p7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0" name="Google Shape;4550;p7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551" name="Google Shape;4551;p7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2" name="Google Shape;4552;p7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3" name="Google Shape;4553;p7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4" name="Google Shape;4554;p7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555" name="Shape 4555"/>
        <p:cNvGrpSpPr/>
        <p:nvPr/>
      </p:nvGrpSpPr>
      <p:grpSpPr>
        <a:xfrm>
          <a:off x="0" y="0"/>
          <a:ext cx="0" cy="0"/>
          <a:chOff x="0" y="0"/>
          <a:chExt cx="0" cy="0"/>
        </a:xfrm>
      </p:grpSpPr>
      <p:sp>
        <p:nvSpPr>
          <p:cNvPr id="4556" name="Google Shape;4556;p7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7" name="Google Shape;4557;p771"/>
          <p:cNvSpPr/>
          <p:nvPr>
            <p:ph idx="2" type="pic"/>
          </p:nvPr>
        </p:nvSpPr>
        <p:spPr>
          <a:xfrm>
            <a:off x="3887788" y="987425"/>
            <a:ext cx="4629150" cy="4873625"/>
          </a:xfrm>
          <a:prstGeom prst="rect">
            <a:avLst/>
          </a:prstGeom>
          <a:noFill/>
          <a:ln>
            <a:noFill/>
          </a:ln>
        </p:spPr>
      </p:sp>
      <p:sp>
        <p:nvSpPr>
          <p:cNvPr id="4558" name="Google Shape;4558;p7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9" name="Google Shape;4559;p7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0" name="Google Shape;4560;p7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1" name="Google Shape;4561;p7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562" name="Shape 4562"/>
        <p:cNvGrpSpPr/>
        <p:nvPr/>
      </p:nvGrpSpPr>
      <p:grpSpPr>
        <a:xfrm>
          <a:off x="0" y="0"/>
          <a:ext cx="0" cy="0"/>
          <a:chOff x="0" y="0"/>
          <a:chExt cx="0" cy="0"/>
        </a:xfrm>
      </p:grpSpPr>
      <p:sp>
        <p:nvSpPr>
          <p:cNvPr id="4563" name="Google Shape;4563;p7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64" name="Google Shape;4564;p7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65" name="Google Shape;4565;p7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6" name="Google Shape;4566;p7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7" name="Google Shape;4567;p7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9" name="Shape 639"/>
        <p:cNvGrpSpPr/>
        <p:nvPr/>
      </p:nvGrpSpPr>
      <p:grpSpPr>
        <a:xfrm>
          <a:off x="0" y="0"/>
          <a:ext cx="0" cy="0"/>
          <a:chOff x="0" y="0"/>
          <a:chExt cx="0" cy="0"/>
        </a:xfrm>
      </p:grpSpPr>
      <p:sp>
        <p:nvSpPr>
          <p:cNvPr id="640" name="Google Shape;640;p78"/>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1" name="Google Shape;641;p78"/>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568" name="Shape 4568"/>
        <p:cNvGrpSpPr/>
        <p:nvPr/>
      </p:nvGrpSpPr>
      <p:grpSpPr>
        <a:xfrm>
          <a:off x="0" y="0"/>
          <a:ext cx="0" cy="0"/>
          <a:chOff x="0" y="0"/>
          <a:chExt cx="0" cy="0"/>
        </a:xfrm>
      </p:grpSpPr>
      <p:sp>
        <p:nvSpPr>
          <p:cNvPr id="4569" name="Google Shape;4569;p7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0" name="Google Shape;4570;p7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1" name="Google Shape;4571;p7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2" name="Google Shape;4572;p7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3" name="Google Shape;4573;p7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74" name="Shape 4574"/>
        <p:cNvGrpSpPr/>
        <p:nvPr/>
      </p:nvGrpSpPr>
      <p:grpSpPr>
        <a:xfrm>
          <a:off x="0" y="0"/>
          <a:ext cx="0" cy="0"/>
          <a:chOff x="0" y="0"/>
          <a:chExt cx="0" cy="0"/>
        </a:xfrm>
      </p:grpSpPr>
      <p:sp>
        <p:nvSpPr>
          <p:cNvPr id="4575" name="Google Shape;4575;p77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6" name="Google Shape;4576;p77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7" name="Google Shape;4577;p77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8" name="Google Shape;4578;p7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9" name="Google Shape;4579;p7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80" name="Google Shape;4580;p7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94" name="Shape 4594"/>
        <p:cNvGrpSpPr/>
        <p:nvPr/>
      </p:nvGrpSpPr>
      <p:grpSpPr>
        <a:xfrm>
          <a:off x="0" y="0"/>
          <a:ext cx="0" cy="0"/>
          <a:chOff x="0" y="0"/>
          <a:chExt cx="0" cy="0"/>
        </a:xfrm>
      </p:grpSpPr>
      <p:sp>
        <p:nvSpPr>
          <p:cNvPr id="4595" name="Google Shape;4595;p77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596" name="Google Shape;4596;p776"/>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7" name="Google Shape;4597;p776"/>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8" name="Google Shape;4598;p77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99" name="Google Shape;4599;p77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00" name="Google Shape;4600;p77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601" name="Shape 4601"/>
        <p:cNvGrpSpPr/>
        <p:nvPr/>
      </p:nvGrpSpPr>
      <p:grpSpPr>
        <a:xfrm>
          <a:off x="0" y="0"/>
          <a:ext cx="0" cy="0"/>
          <a:chOff x="0" y="0"/>
          <a:chExt cx="0" cy="0"/>
        </a:xfrm>
      </p:grpSpPr>
      <p:grpSp>
        <p:nvGrpSpPr>
          <p:cNvPr id="4602" name="Google Shape;4602;p777"/>
          <p:cNvGrpSpPr/>
          <p:nvPr/>
        </p:nvGrpSpPr>
        <p:grpSpPr>
          <a:xfrm>
            <a:off x="0" y="0"/>
            <a:ext cx="5867400" cy="6858000"/>
            <a:chOff x="0" y="0"/>
            <a:chExt cx="3696" cy="4320"/>
          </a:xfrm>
        </p:grpSpPr>
        <p:sp>
          <p:nvSpPr>
            <p:cNvPr id="4603" name="Google Shape;4603;p777"/>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4604" name="Google Shape;4604;p777"/>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4605" name="Google Shape;4605;p777"/>
          <p:cNvGrpSpPr/>
          <p:nvPr/>
        </p:nvGrpSpPr>
        <p:grpSpPr>
          <a:xfrm>
            <a:off x="3632200" y="4889500"/>
            <a:ext cx="4876800" cy="319088"/>
            <a:chOff x="2288" y="3080"/>
            <a:chExt cx="3072" cy="201"/>
          </a:xfrm>
        </p:grpSpPr>
        <p:sp>
          <p:nvSpPr>
            <p:cNvPr id="4606" name="Google Shape;4606;p777"/>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607" name="Google Shape;4607;p777"/>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4608" name="Google Shape;4608;p777"/>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609" name="Google Shape;4609;p77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0" name="Google Shape;4610;p77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1" name="Google Shape;4611;p777"/>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4612" name="Google Shape;4612;p777"/>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7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13" name="Shape 4613"/>
        <p:cNvGrpSpPr/>
        <p:nvPr/>
      </p:nvGrpSpPr>
      <p:grpSpPr>
        <a:xfrm>
          <a:off x="0" y="0"/>
          <a:ext cx="0" cy="0"/>
          <a:chOff x="0" y="0"/>
          <a:chExt cx="0" cy="0"/>
        </a:xfrm>
      </p:grpSpPr>
      <p:sp>
        <p:nvSpPr>
          <p:cNvPr id="4614" name="Google Shape;4614;p778"/>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15" name="Google Shape;4615;p778"/>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16" name="Google Shape;4616;p77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7" name="Google Shape;4617;p77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8" name="Google Shape;4618;p778"/>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19" name="Shape 4619"/>
        <p:cNvGrpSpPr/>
        <p:nvPr/>
      </p:nvGrpSpPr>
      <p:grpSpPr>
        <a:xfrm>
          <a:off x="0" y="0"/>
          <a:ext cx="0" cy="0"/>
          <a:chOff x="0" y="0"/>
          <a:chExt cx="0" cy="0"/>
        </a:xfrm>
      </p:grpSpPr>
      <p:sp>
        <p:nvSpPr>
          <p:cNvPr id="4620" name="Google Shape;4620;p77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1" name="Google Shape;4621;p7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622" name="Google Shape;4622;p77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3" name="Google Shape;4623;p77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4" name="Google Shape;4624;p77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25" name="Shape 4625"/>
        <p:cNvGrpSpPr/>
        <p:nvPr/>
      </p:nvGrpSpPr>
      <p:grpSpPr>
        <a:xfrm>
          <a:off x="0" y="0"/>
          <a:ext cx="0" cy="0"/>
          <a:chOff x="0" y="0"/>
          <a:chExt cx="0" cy="0"/>
        </a:xfrm>
      </p:grpSpPr>
      <p:sp>
        <p:nvSpPr>
          <p:cNvPr id="4626" name="Google Shape;4626;p78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7" name="Google Shape;4627;p78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8" name="Google Shape;4628;p78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9" name="Google Shape;4629;p78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0" name="Google Shape;4630;p78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1" name="Google Shape;4631;p78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632" name="Shape 4632"/>
        <p:cNvGrpSpPr/>
        <p:nvPr/>
      </p:nvGrpSpPr>
      <p:grpSpPr>
        <a:xfrm>
          <a:off x="0" y="0"/>
          <a:ext cx="0" cy="0"/>
          <a:chOff x="0" y="0"/>
          <a:chExt cx="0" cy="0"/>
        </a:xfrm>
      </p:grpSpPr>
      <p:sp>
        <p:nvSpPr>
          <p:cNvPr id="4633" name="Google Shape;4633;p78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34" name="Google Shape;4634;p7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5" name="Google Shape;4635;p7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6" name="Google Shape;4636;p7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7" name="Google Shape;4637;p7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8" name="Google Shape;4638;p78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9" name="Google Shape;4639;p78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0" name="Google Shape;4640;p78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41" name="Shape 4641"/>
        <p:cNvGrpSpPr/>
        <p:nvPr/>
      </p:nvGrpSpPr>
      <p:grpSpPr>
        <a:xfrm>
          <a:off x="0" y="0"/>
          <a:ext cx="0" cy="0"/>
          <a:chOff x="0" y="0"/>
          <a:chExt cx="0" cy="0"/>
        </a:xfrm>
      </p:grpSpPr>
      <p:sp>
        <p:nvSpPr>
          <p:cNvPr id="4642" name="Google Shape;4642;p78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43" name="Google Shape;4643;p78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4" name="Google Shape;4644;p78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5" name="Google Shape;4645;p78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646" name="Shape 4646"/>
        <p:cNvGrpSpPr/>
        <p:nvPr/>
      </p:nvGrpSpPr>
      <p:grpSpPr>
        <a:xfrm>
          <a:off x="0" y="0"/>
          <a:ext cx="0" cy="0"/>
          <a:chOff x="0" y="0"/>
          <a:chExt cx="0" cy="0"/>
        </a:xfrm>
      </p:grpSpPr>
      <p:sp>
        <p:nvSpPr>
          <p:cNvPr id="4647" name="Google Shape;4647;p78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8" name="Google Shape;4648;p78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9" name="Google Shape;4649;p78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42" name="Shape 642"/>
        <p:cNvGrpSpPr/>
        <p:nvPr/>
      </p:nvGrpSpPr>
      <p:grpSpPr>
        <a:xfrm>
          <a:off x="0" y="0"/>
          <a:ext cx="0" cy="0"/>
          <a:chOff x="0" y="0"/>
          <a:chExt cx="0" cy="0"/>
        </a:xfrm>
      </p:grpSpPr>
      <p:sp>
        <p:nvSpPr>
          <p:cNvPr id="643" name="Google Shape;643;p7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4" name="Google Shape;644;p7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650" name="Shape 4650"/>
        <p:cNvGrpSpPr/>
        <p:nvPr/>
      </p:nvGrpSpPr>
      <p:grpSpPr>
        <a:xfrm>
          <a:off x="0" y="0"/>
          <a:ext cx="0" cy="0"/>
          <a:chOff x="0" y="0"/>
          <a:chExt cx="0" cy="0"/>
        </a:xfrm>
      </p:grpSpPr>
      <p:sp>
        <p:nvSpPr>
          <p:cNvPr id="4651" name="Google Shape;4651;p78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2" name="Google Shape;4652;p7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653" name="Google Shape;4653;p7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54" name="Google Shape;4654;p78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5" name="Google Shape;4655;p78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6" name="Google Shape;4656;p78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657" name="Shape 4657"/>
        <p:cNvGrpSpPr/>
        <p:nvPr/>
      </p:nvGrpSpPr>
      <p:grpSpPr>
        <a:xfrm>
          <a:off x="0" y="0"/>
          <a:ext cx="0" cy="0"/>
          <a:chOff x="0" y="0"/>
          <a:chExt cx="0" cy="0"/>
        </a:xfrm>
      </p:grpSpPr>
      <p:sp>
        <p:nvSpPr>
          <p:cNvPr id="4658" name="Google Shape;4658;p78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9" name="Google Shape;4659;p785"/>
          <p:cNvSpPr/>
          <p:nvPr>
            <p:ph idx="2" type="pic"/>
          </p:nvPr>
        </p:nvSpPr>
        <p:spPr>
          <a:xfrm>
            <a:off x="3887788" y="987425"/>
            <a:ext cx="4629150" cy="4873625"/>
          </a:xfrm>
          <a:prstGeom prst="rect">
            <a:avLst/>
          </a:prstGeom>
          <a:noFill/>
          <a:ln>
            <a:noFill/>
          </a:ln>
        </p:spPr>
      </p:sp>
      <p:sp>
        <p:nvSpPr>
          <p:cNvPr id="4660" name="Google Shape;4660;p7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61" name="Google Shape;4661;p78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2" name="Google Shape;4662;p78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3" name="Google Shape;4663;p78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664" name="Shape 4664"/>
        <p:cNvGrpSpPr/>
        <p:nvPr/>
      </p:nvGrpSpPr>
      <p:grpSpPr>
        <a:xfrm>
          <a:off x="0" y="0"/>
          <a:ext cx="0" cy="0"/>
          <a:chOff x="0" y="0"/>
          <a:chExt cx="0" cy="0"/>
        </a:xfrm>
      </p:grpSpPr>
      <p:sp>
        <p:nvSpPr>
          <p:cNvPr id="4665" name="Google Shape;4665;p78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66" name="Google Shape;4666;p78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67" name="Google Shape;4667;p78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8" name="Google Shape;4668;p78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9" name="Google Shape;4669;p78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670" name="Shape 4670"/>
        <p:cNvGrpSpPr/>
        <p:nvPr/>
      </p:nvGrpSpPr>
      <p:grpSpPr>
        <a:xfrm>
          <a:off x="0" y="0"/>
          <a:ext cx="0" cy="0"/>
          <a:chOff x="0" y="0"/>
          <a:chExt cx="0" cy="0"/>
        </a:xfrm>
      </p:grpSpPr>
      <p:sp>
        <p:nvSpPr>
          <p:cNvPr id="4671" name="Google Shape;4671;p78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4672" name="Google Shape;4672;p78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4673" name="Google Shape;4673;p78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74" name="Google Shape;4674;p78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5" name="Google Shape;4675;p78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6" name="Google Shape;4676;p78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89" name="Shape 4689"/>
        <p:cNvGrpSpPr/>
        <p:nvPr/>
      </p:nvGrpSpPr>
      <p:grpSpPr>
        <a:xfrm>
          <a:off x="0" y="0"/>
          <a:ext cx="0" cy="0"/>
          <a:chOff x="0" y="0"/>
          <a:chExt cx="0" cy="0"/>
        </a:xfrm>
      </p:grpSpPr>
      <p:sp>
        <p:nvSpPr>
          <p:cNvPr id="4690" name="Google Shape;4690;p789"/>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1" name="Google Shape;4691;p789"/>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692" name="Shape 4692"/>
        <p:cNvGrpSpPr/>
        <p:nvPr/>
      </p:nvGrpSpPr>
      <p:grpSpPr>
        <a:xfrm>
          <a:off x="0" y="0"/>
          <a:ext cx="0" cy="0"/>
          <a:chOff x="0" y="0"/>
          <a:chExt cx="0" cy="0"/>
        </a:xfrm>
      </p:grpSpPr>
      <p:sp>
        <p:nvSpPr>
          <p:cNvPr id="4693" name="Google Shape;4693;p79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4" name="Google Shape;4694;p79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1800"/>
              <a:buNone/>
              <a:defRPr sz="2400"/>
            </a:lvl1pPr>
            <a:lvl2pPr lvl="1" algn="ctr">
              <a:spcBef>
                <a:spcPts val="400"/>
              </a:spcBef>
              <a:spcAft>
                <a:spcPts val="0"/>
              </a:spcAft>
              <a:buSzPts val="2000"/>
              <a:buFont typeface="Times New Roman"/>
              <a:buNone/>
              <a:defRPr sz="2000"/>
            </a:lvl2pPr>
            <a:lvl3pPr lvl="2" algn="ctr">
              <a:spcBef>
                <a:spcPts val="360"/>
              </a:spcBef>
              <a:spcAft>
                <a:spcPts val="0"/>
              </a:spcAft>
              <a:buSzPts val="1170"/>
              <a:buNone/>
              <a:defRPr sz="1800"/>
            </a:lvl3pPr>
            <a:lvl4pPr lvl="3" algn="ctr">
              <a:spcBef>
                <a:spcPts val="320"/>
              </a:spcBef>
              <a:spcAft>
                <a:spcPts val="0"/>
              </a:spcAft>
              <a:buSzPts val="1600"/>
              <a:buFont typeface="Times New Roman"/>
              <a:buNone/>
              <a:defRPr sz="1600"/>
            </a:lvl4pPr>
            <a:lvl5pPr lvl="4" algn="ctr">
              <a:spcBef>
                <a:spcPts val="320"/>
              </a:spcBef>
              <a:spcAft>
                <a:spcPts val="0"/>
              </a:spcAft>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95" name="Shape 4695"/>
        <p:cNvGrpSpPr/>
        <p:nvPr/>
      </p:nvGrpSpPr>
      <p:grpSpPr>
        <a:xfrm>
          <a:off x="0" y="0"/>
          <a:ext cx="0" cy="0"/>
          <a:chOff x="0" y="0"/>
          <a:chExt cx="0" cy="0"/>
        </a:xfrm>
      </p:grpSpPr>
      <p:sp>
        <p:nvSpPr>
          <p:cNvPr id="4696" name="Google Shape;4696;p791"/>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7" name="Google Shape;4697;p791"/>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2000"/>
              <a:buFont typeface="Times New Roman"/>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Times New Roman"/>
              <a:buNone/>
              <a:defRPr sz="1600"/>
            </a:lvl4pPr>
            <a:lvl5pPr indent="-228600" lvl="4" marL="2286000" algn="l">
              <a:spcBef>
                <a:spcPts val="320"/>
              </a:spcBef>
              <a:spcAft>
                <a:spcPts val="0"/>
              </a:spcAft>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98" name="Shape 4698"/>
        <p:cNvGrpSpPr/>
        <p:nvPr/>
      </p:nvGrpSpPr>
      <p:grpSpPr>
        <a:xfrm>
          <a:off x="0" y="0"/>
          <a:ext cx="0" cy="0"/>
          <a:chOff x="0" y="0"/>
          <a:chExt cx="0" cy="0"/>
        </a:xfrm>
      </p:grpSpPr>
      <p:sp>
        <p:nvSpPr>
          <p:cNvPr id="4699" name="Google Shape;4699;p792"/>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0" name="Google Shape;4700;p792"/>
          <p:cNvSpPr txBox="1"/>
          <p:nvPr>
            <p:ph idx="1" type="body"/>
          </p:nvPr>
        </p:nvSpPr>
        <p:spPr>
          <a:xfrm>
            <a:off x="6858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1" name="Google Shape;4701;p792"/>
          <p:cNvSpPr txBox="1"/>
          <p:nvPr>
            <p:ph idx="2" type="body"/>
          </p:nvPr>
        </p:nvSpPr>
        <p:spPr>
          <a:xfrm>
            <a:off x="46482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02" name="Shape 4702"/>
        <p:cNvGrpSpPr/>
        <p:nvPr/>
      </p:nvGrpSpPr>
      <p:grpSpPr>
        <a:xfrm>
          <a:off x="0" y="0"/>
          <a:ext cx="0" cy="0"/>
          <a:chOff x="0" y="0"/>
          <a:chExt cx="0" cy="0"/>
        </a:xfrm>
      </p:grpSpPr>
      <p:sp>
        <p:nvSpPr>
          <p:cNvPr id="4703" name="Google Shape;4703;p793"/>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4" name="Google Shape;4704;p793"/>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5" name="Google Shape;4705;p793"/>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6" name="Google Shape;4706;p793"/>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7" name="Google Shape;4707;p793"/>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708" name="Shape 4708"/>
        <p:cNvGrpSpPr/>
        <p:nvPr/>
      </p:nvGrpSpPr>
      <p:grpSpPr>
        <a:xfrm>
          <a:off x="0" y="0"/>
          <a:ext cx="0" cy="0"/>
          <a:chOff x="0" y="0"/>
          <a:chExt cx="0" cy="0"/>
        </a:xfrm>
      </p:grpSpPr>
      <p:sp>
        <p:nvSpPr>
          <p:cNvPr id="4709" name="Google Shape;4709;p794"/>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5" name="Shape 645"/>
        <p:cNvGrpSpPr/>
        <p:nvPr/>
      </p:nvGrpSpPr>
      <p:grpSpPr>
        <a:xfrm>
          <a:off x="0" y="0"/>
          <a:ext cx="0" cy="0"/>
          <a:chOff x="0" y="0"/>
          <a:chExt cx="0" cy="0"/>
        </a:xfrm>
      </p:grpSpPr>
      <p:sp>
        <p:nvSpPr>
          <p:cNvPr id="646" name="Google Shape;646;p8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7" name="Google Shape;647;p8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10" name="Shape 4710"/>
        <p:cNvGrpSpPr/>
        <p:nvPr/>
      </p:nvGrpSpPr>
      <p:grpSpPr>
        <a:xfrm>
          <a:off x="0" y="0"/>
          <a:ext cx="0" cy="0"/>
          <a:chOff x="0" y="0"/>
          <a:chExt cx="0" cy="0"/>
        </a:xfrm>
      </p:grpSpPr>
    </p:spTree>
  </p:cSld>
  <p:clrMapOvr>
    <a:masterClrMapping/>
  </p:clrMapOvr>
</p:sldLayout>
</file>

<file path=ppt/slideLayouts/slideLayout7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11" name="Shape 4711"/>
        <p:cNvGrpSpPr/>
        <p:nvPr/>
      </p:nvGrpSpPr>
      <p:grpSpPr>
        <a:xfrm>
          <a:off x="0" y="0"/>
          <a:ext cx="0" cy="0"/>
          <a:chOff x="0" y="0"/>
          <a:chExt cx="0" cy="0"/>
        </a:xfrm>
      </p:grpSpPr>
      <p:sp>
        <p:nvSpPr>
          <p:cNvPr id="4712" name="Google Shape;4712;p79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3" name="Google Shape;4713;p796"/>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381000" lvl="0" marL="457200" algn="l">
              <a:spcBef>
                <a:spcPts val="640"/>
              </a:spcBef>
              <a:spcAft>
                <a:spcPts val="0"/>
              </a:spcAft>
              <a:buSzPts val="2400"/>
              <a:buChar char="●"/>
              <a:defRPr sz="3200"/>
            </a:lvl1pPr>
            <a:lvl2pPr indent="-406400" lvl="1" marL="914400" algn="l">
              <a:spcBef>
                <a:spcPts val="560"/>
              </a:spcBef>
              <a:spcAft>
                <a:spcPts val="0"/>
              </a:spcAft>
              <a:buSzPts val="2800"/>
              <a:buFont typeface="Times New Roman"/>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Times New Roman"/>
              <a:buChar char="–"/>
              <a:defRPr sz="2000"/>
            </a:lvl4pPr>
            <a:lvl5pPr indent="-355600" lvl="4" marL="2286000" algn="l">
              <a:spcBef>
                <a:spcPts val="400"/>
              </a:spcBef>
              <a:spcAft>
                <a:spcPts val="0"/>
              </a:spcAft>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14" name="Google Shape;4714;p796"/>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715" name="Shape 4715"/>
        <p:cNvGrpSpPr/>
        <p:nvPr/>
      </p:nvGrpSpPr>
      <p:grpSpPr>
        <a:xfrm>
          <a:off x="0" y="0"/>
          <a:ext cx="0" cy="0"/>
          <a:chOff x="0" y="0"/>
          <a:chExt cx="0" cy="0"/>
        </a:xfrm>
      </p:grpSpPr>
      <p:sp>
        <p:nvSpPr>
          <p:cNvPr id="4716" name="Google Shape;4716;p797"/>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7" name="Google Shape;4717;p797"/>
          <p:cNvSpPr/>
          <p:nvPr>
            <p:ph idx="2" type="pic"/>
          </p:nvPr>
        </p:nvSpPr>
        <p:spPr>
          <a:xfrm>
            <a:off x="3887788" y="987425"/>
            <a:ext cx="4629150" cy="4873625"/>
          </a:xfrm>
          <a:prstGeom prst="rect">
            <a:avLst/>
          </a:prstGeom>
          <a:noFill/>
          <a:ln>
            <a:noFill/>
          </a:ln>
        </p:spPr>
      </p:sp>
      <p:sp>
        <p:nvSpPr>
          <p:cNvPr id="4718" name="Google Shape;4718;p797"/>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719" name="Shape 4719"/>
        <p:cNvGrpSpPr/>
        <p:nvPr/>
      </p:nvGrpSpPr>
      <p:grpSpPr>
        <a:xfrm>
          <a:off x="0" y="0"/>
          <a:ext cx="0" cy="0"/>
          <a:chOff x="0" y="0"/>
          <a:chExt cx="0" cy="0"/>
        </a:xfrm>
      </p:grpSpPr>
      <p:sp>
        <p:nvSpPr>
          <p:cNvPr id="4720" name="Google Shape;4720;p79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1" name="Google Shape;4721;p798"/>
          <p:cNvSpPr txBox="1"/>
          <p:nvPr>
            <p:ph idx="1" type="body"/>
          </p:nvPr>
        </p:nvSpPr>
        <p:spPr>
          <a:xfrm rot="5400000">
            <a:off x="2514600" y="15240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722" name="Shape 4722"/>
        <p:cNvGrpSpPr/>
        <p:nvPr/>
      </p:nvGrpSpPr>
      <p:grpSpPr>
        <a:xfrm>
          <a:off x="0" y="0"/>
          <a:ext cx="0" cy="0"/>
          <a:chOff x="0" y="0"/>
          <a:chExt cx="0" cy="0"/>
        </a:xfrm>
      </p:grpSpPr>
      <p:sp>
        <p:nvSpPr>
          <p:cNvPr id="4723" name="Google Shape;4723;p799"/>
          <p:cNvSpPr txBox="1"/>
          <p:nvPr>
            <p:ph type="title"/>
          </p:nvPr>
        </p:nvSpPr>
        <p:spPr>
          <a:xfrm rot="5400000">
            <a:off x="4743450" y="2381250"/>
            <a:ext cx="54864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4" name="Google Shape;4724;p799"/>
          <p:cNvSpPr txBox="1"/>
          <p:nvPr>
            <p:ph idx="1" type="body"/>
          </p:nvPr>
        </p:nvSpPr>
        <p:spPr>
          <a:xfrm rot="5400000">
            <a:off x="781050" y="514350"/>
            <a:ext cx="5486400" cy="56769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752" name="Shape 4752"/>
        <p:cNvGrpSpPr/>
        <p:nvPr/>
      </p:nvGrpSpPr>
      <p:grpSpPr>
        <a:xfrm>
          <a:off x="0" y="0"/>
          <a:ext cx="0" cy="0"/>
          <a:chOff x="0" y="0"/>
          <a:chExt cx="0" cy="0"/>
        </a:xfrm>
      </p:grpSpPr>
      <p:sp>
        <p:nvSpPr>
          <p:cNvPr id="4753" name="Google Shape;4753;p801"/>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54" name="Google Shape;4754;p801"/>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55" name="Google Shape;4755;p80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6" name="Google Shape;4756;p80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7" name="Google Shape;4757;p80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758" name="Shape 4758"/>
        <p:cNvGrpSpPr/>
        <p:nvPr/>
      </p:nvGrpSpPr>
      <p:grpSpPr>
        <a:xfrm>
          <a:off x="0" y="0"/>
          <a:ext cx="0" cy="0"/>
          <a:chOff x="0" y="0"/>
          <a:chExt cx="0" cy="0"/>
        </a:xfrm>
      </p:grpSpPr>
      <p:grpSp>
        <p:nvGrpSpPr>
          <p:cNvPr id="4759" name="Google Shape;4759;p802"/>
          <p:cNvGrpSpPr/>
          <p:nvPr/>
        </p:nvGrpSpPr>
        <p:grpSpPr>
          <a:xfrm>
            <a:off x="204788" y="0"/>
            <a:ext cx="8782050" cy="6753225"/>
            <a:chOff x="129" y="0"/>
            <a:chExt cx="5532" cy="4254"/>
          </a:xfrm>
        </p:grpSpPr>
        <p:sp>
          <p:nvSpPr>
            <p:cNvPr id="4760" name="Google Shape;4760;p802"/>
            <p:cNvSpPr/>
            <p:nvPr/>
          </p:nvSpPr>
          <p:spPr>
            <a:xfrm>
              <a:off x="129" y="411"/>
              <a:ext cx="5532" cy="3843"/>
            </a:xfrm>
            <a:custGeom>
              <a:rect b="b" l="l" r="r" t="t"/>
              <a:pathLst>
                <a:path extrusionOk="0" h="3843" w="5532">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61" name="Google Shape;4761;p802"/>
            <p:cNvGrpSpPr/>
            <p:nvPr/>
          </p:nvGrpSpPr>
          <p:grpSpPr>
            <a:xfrm>
              <a:off x="2079" y="0"/>
              <a:ext cx="1640" cy="623"/>
              <a:chOff x="2079" y="0"/>
              <a:chExt cx="1640" cy="623"/>
            </a:xfrm>
          </p:grpSpPr>
          <p:sp>
            <p:nvSpPr>
              <p:cNvPr id="4762" name="Google Shape;4762;p802"/>
              <p:cNvSpPr/>
              <p:nvPr/>
            </p:nvSpPr>
            <p:spPr>
              <a:xfrm>
                <a:off x="2079" y="344"/>
                <a:ext cx="1640" cy="72"/>
              </a:xfrm>
              <a:prstGeom prst="rect">
                <a:avLst/>
              </a:prstGeom>
              <a:gradFill>
                <a:gsLst>
                  <a:gs pos="0">
                    <a:srgbClr val="FFFFFF"/>
                  </a:gs>
                  <a:gs pos="50000">
                    <a:srgbClr val="5F5F5F"/>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3" name="Google Shape;4763;p802"/>
              <p:cNvSpPr/>
              <p:nvPr/>
            </p:nvSpPr>
            <p:spPr>
              <a:xfrm>
                <a:off x="2383"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4" name="Google Shape;4764;p802"/>
              <p:cNvSpPr/>
              <p:nvPr/>
            </p:nvSpPr>
            <p:spPr>
              <a:xfrm>
                <a:off x="3134" y="320"/>
                <a:ext cx="232" cy="32"/>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5" name="Google Shape;4765;p802"/>
              <p:cNvSpPr/>
              <p:nvPr/>
            </p:nvSpPr>
            <p:spPr>
              <a:xfrm>
                <a:off x="2693" y="0"/>
                <a:ext cx="379" cy="370"/>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6" name="Google Shape;4766;p802"/>
              <p:cNvSpPr/>
              <p:nvPr/>
            </p:nvSpPr>
            <p:spPr>
              <a:xfrm>
                <a:off x="2711"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7" name="Google Shape;4767;p802"/>
              <p:cNvSpPr/>
              <p:nvPr/>
            </p:nvSpPr>
            <p:spPr>
              <a:xfrm>
                <a:off x="2737"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8" name="Google Shape;4768;p802"/>
              <p:cNvSpPr/>
              <p:nvPr/>
            </p:nvSpPr>
            <p:spPr>
              <a:xfrm>
                <a:off x="2738"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9" name="Google Shape;4769;p802"/>
              <p:cNvSpPr/>
              <p:nvPr/>
            </p:nvSpPr>
            <p:spPr>
              <a:xfrm>
                <a:off x="2758"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0" name="Google Shape;4770;p802"/>
              <p:cNvSpPr/>
              <p:nvPr/>
            </p:nvSpPr>
            <p:spPr>
              <a:xfrm>
                <a:off x="2211"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1" name="Google Shape;4771;p802"/>
              <p:cNvSpPr/>
              <p:nvPr/>
            </p:nvSpPr>
            <p:spPr>
              <a:xfrm>
                <a:off x="2242"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2" name="Google Shape;4772;p802"/>
              <p:cNvSpPr/>
              <p:nvPr/>
            </p:nvSpPr>
            <p:spPr>
              <a:xfrm>
                <a:off x="2226"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3" name="Google Shape;4773;p802"/>
              <p:cNvSpPr/>
              <p:nvPr/>
            </p:nvSpPr>
            <p:spPr>
              <a:xfrm>
                <a:off x="2241"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4" name="Google Shape;4774;p802"/>
              <p:cNvSpPr/>
              <p:nvPr/>
            </p:nvSpPr>
            <p:spPr>
              <a:xfrm>
                <a:off x="2960"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75" name="Google Shape;4775;p802"/>
          <p:cNvSpPr/>
          <p:nvPr/>
        </p:nvSpPr>
        <p:spPr>
          <a:xfrm>
            <a:off x="273050" y="796925"/>
            <a:ext cx="806450" cy="717550"/>
          </a:xfrm>
          <a:custGeom>
            <a:rect b="b" l="l" r="r" t="t"/>
            <a:pathLst>
              <a:path extrusionOk="0" h="452" w="508">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6" name="Google Shape;4776;p802"/>
          <p:cNvSpPr/>
          <p:nvPr/>
        </p:nvSpPr>
        <p:spPr>
          <a:xfrm>
            <a:off x="255588" y="654050"/>
            <a:ext cx="984250" cy="766763"/>
          </a:xfrm>
          <a:custGeom>
            <a:rect b="b" l="l" r="r" t="t"/>
            <a:pathLst>
              <a:path extrusionOk="0" h="483" w="620">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7" name="Google Shape;4777;p802"/>
          <p:cNvSpPr txBox="1"/>
          <p:nvPr>
            <p:ph idx="10" type="dt"/>
          </p:nvPr>
        </p:nvSpPr>
        <p:spPr>
          <a:xfrm>
            <a:off x="681038" y="6067425"/>
            <a:ext cx="2300287" cy="3937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8" name="Google Shape;4778;p802"/>
          <p:cNvSpPr txBox="1"/>
          <p:nvPr>
            <p:ph idx="11" type="ftr"/>
          </p:nvPr>
        </p:nvSpPr>
        <p:spPr>
          <a:xfrm>
            <a:off x="3108325" y="6067425"/>
            <a:ext cx="3124200" cy="3937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9" name="Google Shape;4779;p802"/>
          <p:cNvSpPr txBox="1"/>
          <p:nvPr>
            <p:ph idx="12" type="sldNum"/>
          </p:nvPr>
        </p:nvSpPr>
        <p:spPr>
          <a:xfrm>
            <a:off x="6372225" y="6067425"/>
            <a:ext cx="2311400" cy="3937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80" name="Google Shape;4780;p80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1" name="Google Shape;4781;p80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782" name="Shape 4782"/>
        <p:cNvGrpSpPr/>
        <p:nvPr/>
      </p:nvGrpSpPr>
      <p:grpSpPr>
        <a:xfrm>
          <a:off x="0" y="0"/>
          <a:ext cx="0" cy="0"/>
          <a:chOff x="0" y="0"/>
          <a:chExt cx="0" cy="0"/>
        </a:xfrm>
      </p:grpSpPr>
      <p:sp>
        <p:nvSpPr>
          <p:cNvPr id="4783" name="Google Shape;4783;p803"/>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4" name="Google Shape;4784;p803"/>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785" name="Google Shape;4785;p803"/>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6" name="Google Shape;4786;p803"/>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7" name="Google Shape;4787;p803"/>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788" name="Shape 4788"/>
        <p:cNvGrpSpPr/>
        <p:nvPr/>
      </p:nvGrpSpPr>
      <p:grpSpPr>
        <a:xfrm>
          <a:off x="0" y="0"/>
          <a:ext cx="0" cy="0"/>
          <a:chOff x="0" y="0"/>
          <a:chExt cx="0" cy="0"/>
        </a:xfrm>
      </p:grpSpPr>
      <p:sp>
        <p:nvSpPr>
          <p:cNvPr id="4789" name="Google Shape;4789;p804"/>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0" name="Google Shape;4790;p804"/>
          <p:cNvSpPr txBox="1"/>
          <p:nvPr>
            <p:ph idx="1" type="body"/>
          </p:nvPr>
        </p:nvSpPr>
        <p:spPr>
          <a:xfrm>
            <a:off x="49530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1" name="Google Shape;4791;p804"/>
          <p:cNvSpPr txBox="1"/>
          <p:nvPr>
            <p:ph idx="2" type="body"/>
          </p:nvPr>
        </p:nvSpPr>
        <p:spPr>
          <a:xfrm>
            <a:off x="460375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2" name="Google Shape;4792;p804"/>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3" name="Google Shape;4793;p804"/>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4" name="Google Shape;4794;p804"/>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95" name="Shape 4795"/>
        <p:cNvGrpSpPr/>
        <p:nvPr/>
      </p:nvGrpSpPr>
      <p:grpSpPr>
        <a:xfrm>
          <a:off x="0" y="0"/>
          <a:ext cx="0" cy="0"/>
          <a:chOff x="0" y="0"/>
          <a:chExt cx="0" cy="0"/>
        </a:xfrm>
      </p:grpSpPr>
      <p:sp>
        <p:nvSpPr>
          <p:cNvPr id="4796" name="Google Shape;4796;p805"/>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7" name="Google Shape;4797;p805"/>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98" name="Google Shape;4798;p805"/>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9" name="Google Shape;4799;p805"/>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00" name="Google Shape;4800;p805"/>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01" name="Google Shape;4801;p805"/>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2" name="Google Shape;4802;p805"/>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3" name="Google Shape;4803;p805"/>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8" name="Shape 648"/>
        <p:cNvGrpSpPr/>
        <p:nvPr/>
      </p:nvGrpSpPr>
      <p:grpSpPr>
        <a:xfrm>
          <a:off x="0" y="0"/>
          <a:ext cx="0" cy="0"/>
          <a:chOff x="0" y="0"/>
          <a:chExt cx="0" cy="0"/>
        </a:xfrm>
      </p:grpSpPr>
      <p:sp>
        <p:nvSpPr>
          <p:cNvPr id="649" name="Google Shape;649;p81"/>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 name="Google Shape;650;p81"/>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1" name="Google Shape;651;p81"/>
          <p:cNvSpPr txBox="1"/>
          <p:nvPr>
            <p:ph idx="2" type="body"/>
          </p:nvPr>
        </p:nvSpPr>
        <p:spPr>
          <a:xfrm>
            <a:off x="46482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04" name="Shape 4804"/>
        <p:cNvGrpSpPr/>
        <p:nvPr/>
      </p:nvGrpSpPr>
      <p:grpSpPr>
        <a:xfrm>
          <a:off x="0" y="0"/>
          <a:ext cx="0" cy="0"/>
          <a:chOff x="0" y="0"/>
          <a:chExt cx="0" cy="0"/>
        </a:xfrm>
      </p:grpSpPr>
      <p:sp>
        <p:nvSpPr>
          <p:cNvPr id="4805" name="Google Shape;4805;p806"/>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06" name="Google Shape;4806;p806"/>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7" name="Google Shape;4807;p806"/>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8" name="Google Shape;4808;p806"/>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09" name="Shape 4809"/>
        <p:cNvGrpSpPr/>
        <p:nvPr/>
      </p:nvGrpSpPr>
      <p:grpSpPr>
        <a:xfrm>
          <a:off x="0" y="0"/>
          <a:ext cx="0" cy="0"/>
          <a:chOff x="0" y="0"/>
          <a:chExt cx="0" cy="0"/>
        </a:xfrm>
      </p:grpSpPr>
      <p:sp>
        <p:nvSpPr>
          <p:cNvPr id="4810" name="Google Shape;4810;p807"/>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1" name="Google Shape;4811;p807"/>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2" name="Google Shape;4812;p807"/>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13" name="Shape 4813"/>
        <p:cNvGrpSpPr/>
        <p:nvPr/>
      </p:nvGrpSpPr>
      <p:grpSpPr>
        <a:xfrm>
          <a:off x="0" y="0"/>
          <a:ext cx="0" cy="0"/>
          <a:chOff x="0" y="0"/>
          <a:chExt cx="0" cy="0"/>
        </a:xfrm>
      </p:grpSpPr>
      <p:sp>
        <p:nvSpPr>
          <p:cNvPr id="4814" name="Google Shape;4814;p80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15" name="Google Shape;4815;p808"/>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16" name="Google Shape;4816;p808"/>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17" name="Google Shape;4817;p808"/>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8" name="Google Shape;4818;p808"/>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9" name="Google Shape;4819;p808"/>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20" name="Shape 4820"/>
        <p:cNvGrpSpPr/>
        <p:nvPr/>
      </p:nvGrpSpPr>
      <p:grpSpPr>
        <a:xfrm>
          <a:off x="0" y="0"/>
          <a:ext cx="0" cy="0"/>
          <a:chOff x="0" y="0"/>
          <a:chExt cx="0" cy="0"/>
        </a:xfrm>
      </p:grpSpPr>
      <p:sp>
        <p:nvSpPr>
          <p:cNvPr id="4821" name="Google Shape;4821;p809"/>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2" name="Google Shape;4822;p809"/>
          <p:cNvSpPr/>
          <p:nvPr>
            <p:ph idx="2" type="pic"/>
          </p:nvPr>
        </p:nvSpPr>
        <p:spPr>
          <a:xfrm>
            <a:off x="3887788" y="987425"/>
            <a:ext cx="4629150" cy="4873625"/>
          </a:xfrm>
          <a:prstGeom prst="rect">
            <a:avLst/>
          </a:prstGeom>
          <a:noFill/>
          <a:ln>
            <a:noFill/>
          </a:ln>
        </p:spPr>
      </p:sp>
      <p:sp>
        <p:nvSpPr>
          <p:cNvPr id="4823" name="Google Shape;4823;p809"/>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24" name="Google Shape;4824;p809"/>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5" name="Google Shape;4825;p809"/>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6" name="Google Shape;4826;p809"/>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27" name="Shape 4827"/>
        <p:cNvGrpSpPr/>
        <p:nvPr/>
      </p:nvGrpSpPr>
      <p:grpSpPr>
        <a:xfrm>
          <a:off x="0" y="0"/>
          <a:ext cx="0" cy="0"/>
          <a:chOff x="0" y="0"/>
          <a:chExt cx="0" cy="0"/>
        </a:xfrm>
      </p:grpSpPr>
      <p:sp>
        <p:nvSpPr>
          <p:cNvPr id="4828" name="Google Shape;4828;p81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9" name="Google Shape;4829;p810"/>
          <p:cNvSpPr txBox="1"/>
          <p:nvPr>
            <p:ph idx="1" type="body"/>
          </p:nvPr>
        </p:nvSpPr>
        <p:spPr>
          <a:xfrm rot="5400000">
            <a:off x="2776538" y="160338"/>
            <a:ext cx="3502025" cy="80645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0" name="Google Shape;4830;p81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1" name="Google Shape;4831;p81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2" name="Google Shape;4832;p81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833" name="Shape 4833"/>
        <p:cNvGrpSpPr/>
        <p:nvPr/>
      </p:nvGrpSpPr>
      <p:grpSpPr>
        <a:xfrm>
          <a:off x="0" y="0"/>
          <a:ext cx="0" cy="0"/>
          <a:chOff x="0" y="0"/>
          <a:chExt cx="0" cy="0"/>
        </a:xfrm>
      </p:grpSpPr>
      <p:sp>
        <p:nvSpPr>
          <p:cNvPr id="4834" name="Google Shape;4834;p811"/>
          <p:cNvSpPr txBox="1"/>
          <p:nvPr>
            <p:ph type="title"/>
          </p:nvPr>
        </p:nvSpPr>
        <p:spPr>
          <a:xfrm rot="5400000">
            <a:off x="5185569" y="2569369"/>
            <a:ext cx="4727575" cy="2020887"/>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5" name="Google Shape;4835;p811"/>
          <p:cNvSpPr txBox="1"/>
          <p:nvPr>
            <p:ph idx="1" type="body"/>
          </p:nvPr>
        </p:nvSpPr>
        <p:spPr>
          <a:xfrm rot="5400000">
            <a:off x="1066007" y="623094"/>
            <a:ext cx="4727575" cy="591343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6" name="Google Shape;4836;p81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7" name="Google Shape;4837;p81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8" name="Google Shape;4838;p81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845" name="Shape 4845"/>
        <p:cNvGrpSpPr/>
        <p:nvPr/>
      </p:nvGrpSpPr>
      <p:grpSpPr>
        <a:xfrm>
          <a:off x="0" y="0"/>
          <a:ext cx="0" cy="0"/>
          <a:chOff x="0" y="0"/>
          <a:chExt cx="0" cy="0"/>
        </a:xfrm>
      </p:grpSpPr>
      <p:sp>
        <p:nvSpPr>
          <p:cNvPr id="4846" name="Google Shape;4846;p8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47" name="Google Shape;4847;p8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48" name="Google Shape;4848;p8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49" name="Google Shape;4849;p8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0" name="Google Shape;4850;p8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851" name="Shape 4851"/>
        <p:cNvGrpSpPr/>
        <p:nvPr/>
      </p:nvGrpSpPr>
      <p:grpSpPr>
        <a:xfrm>
          <a:off x="0" y="0"/>
          <a:ext cx="0" cy="0"/>
          <a:chOff x="0" y="0"/>
          <a:chExt cx="0" cy="0"/>
        </a:xfrm>
      </p:grpSpPr>
      <p:sp>
        <p:nvSpPr>
          <p:cNvPr id="4852" name="Google Shape;4852;p81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3" name="Google Shape;4853;p81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854" name="Google Shape;4854;p8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5" name="Google Shape;4855;p8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6" name="Google Shape;4856;p8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857" name="Shape 4857"/>
        <p:cNvGrpSpPr/>
        <p:nvPr/>
      </p:nvGrpSpPr>
      <p:grpSpPr>
        <a:xfrm>
          <a:off x="0" y="0"/>
          <a:ext cx="0" cy="0"/>
          <a:chOff x="0" y="0"/>
          <a:chExt cx="0" cy="0"/>
        </a:xfrm>
      </p:grpSpPr>
      <p:sp>
        <p:nvSpPr>
          <p:cNvPr id="4858" name="Google Shape;4858;p81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9" name="Google Shape;4859;p81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860" name="Google Shape;4860;p8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1" name="Google Shape;4861;p8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2" name="Google Shape;4862;p8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863" name="Shape 4863"/>
        <p:cNvGrpSpPr/>
        <p:nvPr/>
      </p:nvGrpSpPr>
      <p:grpSpPr>
        <a:xfrm>
          <a:off x="0" y="0"/>
          <a:ext cx="0" cy="0"/>
          <a:chOff x="0" y="0"/>
          <a:chExt cx="0" cy="0"/>
        </a:xfrm>
      </p:grpSpPr>
      <p:sp>
        <p:nvSpPr>
          <p:cNvPr id="4864" name="Google Shape;4864;p8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65" name="Google Shape;4865;p81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6" name="Google Shape;4866;p81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7" name="Google Shape;4867;p8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8" name="Google Shape;4868;p8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9" name="Google Shape;4869;p8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52" name="Shape 652"/>
        <p:cNvGrpSpPr/>
        <p:nvPr/>
      </p:nvGrpSpPr>
      <p:grpSpPr>
        <a:xfrm>
          <a:off x="0" y="0"/>
          <a:ext cx="0" cy="0"/>
          <a:chOff x="0" y="0"/>
          <a:chExt cx="0" cy="0"/>
        </a:xfrm>
      </p:grpSpPr>
      <p:sp>
        <p:nvSpPr>
          <p:cNvPr id="653" name="Google Shape;653;p8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 name="Google Shape;654;p8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5" name="Google Shape;655;p8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6" name="Google Shape;656;p8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7" name="Google Shape;657;p8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870" name="Shape 4870"/>
        <p:cNvGrpSpPr/>
        <p:nvPr/>
      </p:nvGrpSpPr>
      <p:grpSpPr>
        <a:xfrm>
          <a:off x="0" y="0"/>
          <a:ext cx="0" cy="0"/>
          <a:chOff x="0" y="0"/>
          <a:chExt cx="0" cy="0"/>
        </a:xfrm>
      </p:grpSpPr>
      <p:sp>
        <p:nvSpPr>
          <p:cNvPr id="4871" name="Google Shape;4871;p81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72" name="Google Shape;4872;p81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3" name="Google Shape;4873;p81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4" name="Google Shape;4874;p81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5" name="Google Shape;4875;p81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6" name="Google Shape;4876;p8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7" name="Google Shape;4877;p8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8" name="Google Shape;4878;p8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79" name="Shape 4879"/>
        <p:cNvGrpSpPr/>
        <p:nvPr/>
      </p:nvGrpSpPr>
      <p:grpSpPr>
        <a:xfrm>
          <a:off x="0" y="0"/>
          <a:ext cx="0" cy="0"/>
          <a:chOff x="0" y="0"/>
          <a:chExt cx="0" cy="0"/>
        </a:xfrm>
      </p:grpSpPr>
      <p:sp>
        <p:nvSpPr>
          <p:cNvPr id="4880" name="Google Shape;4880;p8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81" name="Google Shape;4881;p8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2" name="Google Shape;4882;p8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3" name="Google Shape;4883;p8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84" name="Shape 4884"/>
        <p:cNvGrpSpPr/>
        <p:nvPr/>
      </p:nvGrpSpPr>
      <p:grpSpPr>
        <a:xfrm>
          <a:off x="0" y="0"/>
          <a:ext cx="0" cy="0"/>
          <a:chOff x="0" y="0"/>
          <a:chExt cx="0" cy="0"/>
        </a:xfrm>
      </p:grpSpPr>
      <p:sp>
        <p:nvSpPr>
          <p:cNvPr id="4885" name="Google Shape;4885;p8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6" name="Google Shape;4886;p8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7" name="Google Shape;4887;p8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88" name="Shape 4888"/>
        <p:cNvGrpSpPr/>
        <p:nvPr/>
      </p:nvGrpSpPr>
      <p:grpSpPr>
        <a:xfrm>
          <a:off x="0" y="0"/>
          <a:ext cx="0" cy="0"/>
          <a:chOff x="0" y="0"/>
          <a:chExt cx="0" cy="0"/>
        </a:xfrm>
      </p:grpSpPr>
      <p:sp>
        <p:nvSpPr>
          <p:cNvPr id="4889" name="Google Shape;4889;p8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0" name="Google Shape;4890;p8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91" name="Google Shape;4891;p8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2" name="Google Shape;4892;p8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3" name="Google Shape;4893;p8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4" name="Google Shape;4894;p8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95" name="Shape 4895"/>
        <p:cNvGrpSpPr/>
        <p:nvPr/>
      </p:nvGrpSpPr>
      <p:grpSpPr>
        <a:xfrm>
          <a:off x="0" y="0"/>
          <a:ext cx="0" cy="0"/>
          <a:chOff x="0" y="0"/>
          <a:chExt cx="0" cy="0"/>
        </a:xfrm>
      </p:grpSpPr>
      <p:sp>
        <p:nvSpPr>
          <p:cNvPr id="4896" name="Google Shape;4896;p8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7" name="Google Shape;4897;p821"/>
          <p:cNvSpPr/>
          <p:nvPr>
            <p:ph idx="2" type="pic"/>
          </p:nvPr>
        </p:nvSpPr>
        <p:spPr>
          <a:xfrm>
            <a:off x="3887788" y="987425"/>
            <a:ext cx="4629150" cy="4873625"/>
          </a:xfrm>
          <a:prstGeom prst="rect">
            <a:avLst/>
          </a:prstGeom>
          <a:noFill/>
          <a:ln>
            <a:noFill/>
          </a:ln>
        </p:spPr>
      </p:sp>
      <p:sp>
        <p:nvSpPr>
          <p:cNvPr id="4898" name="Google Shape;4898;p8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9" name="Google Shape;4899;p8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0" name="Google Shape;4900;p8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1" name="Google Shape;4901;p8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902" name="Shape 4902"/>
        <p:cNvGrpSpPr/>
        <p:nvPr/>
      </p:nvGrpSpPr>
      <p:grpSpPr>
        <a:xfrm>
          <a:off x="0" y="0"/>
          <a:ext cx="0" cy="0"/>
          <a:chOff x="0" y="0"/>
          <a:chExt cx="0" cy="0"/>
        </a:xfrm>
      </p:grpSpPr>
      <p:sp>
        <p:nvSpPr>
          <p:cNvPr id="4903" name="Google Shape;4903;p8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4" name="Google Shape;4904;p82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05" name="Google Shape;4905;p8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6" name="Google Shape;4906;p8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7" name="Google Shape;4907;p8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08" name="Shape 4908"/>
        <p:cNvGrpSpPr/>
        <p:nvPr/>
      </p:nvGrpSpPr>
      <p:grpSpPr>
        <a:xfrm>
          <a:off x="0" y="0"/>
          <a:ext cx="0" cy="0"/>
          <a:chOff x="0" y="0"/>
          <a:chExt cx="0" cy="0"/>
        </a:xfrm>
      </p:grpSpPr>
      <p:sp>
        <p:nvSpPr>
          <p:cNvPr id="4909" name="Google Shape;4909;p82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10" name="Google Shape;4910;p82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1" name="Google Shape;4911;p8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2" name="Google Shape;4912;p8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3" name="Google Shape;4913;p8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923" name="Shape 4923"/>
        <p:cNvGrpSpPr/>
        <p:nvPr/>
      </p:nvGrpSpPr>
      <p:grpSpPr>
        <a:xfrm>
          <a:off x="0" y="0"/>
          <a:ext cx="0" cy="0"/>
          <a:chOff x="0" y="0"/>
          <a:chExt cx="0" cy="0"/>
        </a:xfrm>
      </p:grpSpPr>
      <p:sp>
        <p:nvSpPr>
          <p:cNvPr id="4924" name="Google Shape;4924;p8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25" name="Google Shape;4925;p82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26" name="Google Shape;4926;p8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7" name="Google Shape;4927;p82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8" name="Google Shape;4928;p8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929" name="Shape 4929"/>
        <p:cNvGrpSpPr/>
        <p:nvPr/>
      </p:nvGrpSpPr>
      <p:grpSpPr>
        <a:xfrm>
          <a:off x="0" y="0"/>
          <a:ext cx="0" cy="0"/>
          <a:chOff x="0" y="0"/>
          <a:chExt cx="0" cy="0"/>
        </a:xfrm>
      </p:grpSpPr>
      <p:sp>
        <p:nvSpPr>
          <p:cNvPr id="4930" name="Google Shape;4930;p82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1" name="Google Shape;4931;p82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4932" name="Google Shape;4932;p82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3" name="Google Shape;4933;p826"/>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1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4" name="Google Shape;4934;p8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935" name="Shape 4935"/>
        <p:cNvGrpSpPr/>
        <p:nvPr/>
      </p:nvGrpSpPr>
      <p:grpSpPr>
        <a:xfrm>
          <a:off x="0" y="0"/>
          <a:ext cx="0" cy="0"/>
          <a:chOff x="0" y="0"/>
          <a:chExt cx="0" cy="0"/>
        </a:xfrm>
      </p:grpSpPr>
      <p:sp>
        <p:nvSpPr>
          <p:cNvPr id="4936" name="Google Shape;4936;p82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7" name="Google Shape;4937;p82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4938" name="Google Shape;4938;p82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9" name="Google Shape;4939;p827"/>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0" name="Google Shape;4940;p82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8" name="Shape 658"/>
        <p:cNvGrpSpPr/>
        <p:nvPr/>
      </p:nvGrpSpPr>
      <p:grpSpPr>
        <a:xfrm>
          <a:off x="0" y="0"/>
          <a:ext cx="0" cy="0"/>
          <a:chOff x="0" y="0"/>
          <a:chExt cx="0" cy="0"/>
        </a:xfrm>
      </p:grpSpPr>
      <p:sp>
        <p:nvSpPr>
          <p:cNvPr id="659" name="Google Shape;659;p83"/>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941" name="Shape 4941"/>
        <p:cNvGrpSpPr/>
        <p:nvPr/>
      </p:nvGrpSpPr>
      <p:grpSpPr>
        <a:xfrm>
          <a:off x="0" y="0"/>
          <a:ext cx="0" cy="0"/>
          <a:chOff x="0" y="0"/>
          <a:chExt cx="0" cy="0"/>
        </a:xfrm>
      </p:grpSpPr>
      <p:sp>
        <p:nvSpPr>
          <p:cNvPr id="4942" name="Google Shape;4942;p8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43" name="Google Shape;4943;p82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4" name="Google Shape;4944;p82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5" name="Google Shape;4945;p82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6" name="Google Shape;4946;p828"/>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7" name="Google Shape;4947;p82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948" name="Shape 4948"/>
        <p:cNvGrpSpPr/>
        <p:nvPr/>
      </p:nvGrpSpPr>
      <p:grpSpPr>
        <a:xfrm>
          <a:off x="0" y="0"/>
          <a:ext cx="0" cy="0"/>
          <a:chOff x="0" y="0"/>
          <a:chExt cx="0" cy="0"/>
        </a:xfrm>
      </p:grpSpPr>
      <p:sp>
        <p:nvSpPr>
          <p:cNvPr id="4949" name="Google Shape;4949;p82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0" name="Google Shape;4950;p82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1" name="Google Shape;4951;p82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2" name="Google Shape;4952;p82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3" name="Google Shape;4953;p82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4" name="Google Shape;4954;p82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5" name="Google Shape;4955;p829"/>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6" name="Google Shape;4956;p82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57" name="Shape 4957"/>
        <p:cNvGrpSpPr/>
        <p:nvPr/>
      </p:nvGrpSpPr>
      <p:grpSpPr>
        <a:xfrm>
          <a:off x="0" y="0"/>
          <a:ext cx="0" cy="0"/>
          <a:chOff x="0" y="0"/>
          <a:chExt cx="0" cy="0"/>
        </a:xfrm>
      </p:grpSpPr>
      <p:sp>
        <p:nvSpPr>
          <p:cNvPr id="4958" name="Google Shape;4958;p8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9" name="Google Shape;4959;p83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0" name="Google Shape;4960;p830"/>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1" name="Google Shape;4961;p83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62" name="Shape 4962"/>
        <p:cNvGrpSpPr/>
        <p:nvPr/>
      </p:nvGrpSpPr>
      <p:grpSpPr>
        <a:xfrm>
          <a:off x="0" y="0"/>
          <a:ext cx="0" cy="0"/>
          <a:chOff x="0" y="0"/>
          <a:chExt cx="0" cy="0"/>
        </a:xfrm>
      </p:grpSpPr>
      <p:sp>
        <p:nvSpPr>
          <p:cNvPr id="4963" name="Google Shape;4963;p83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4" name="Google Shape;4964;p831"/>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5" name="Google Shape;4965;p83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966" name="Shape 4966"/>
        <p:cNvGrpSpPr/>
        <p:nvPr/>
      </p:nvGrpSpPr>
      <p:grpSpPr>
        <a:xfrm>
          <a:off x="0" y="0"/>
          <a:ext cx="0" cy="0"/>
          <a:chOff x="0" y="0"/>
          <a:chExt cx="0" cy="0"/>
        </a:xfrm>
      </p:grpSpPr>
      <p:sp>
        <p:nvSpPr>
          <p:cNvPr id="4967" name="Google Shape;4967;p83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8" name="Google Shape;4968;p83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4969" name="Google Shape;4969;p83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0" name="Google Shape;4970;p83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1" name="Google Shape;4971;p832"/>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2" name="Google Shape;4972;p83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973" name="Shape 4973"/>
        <p:cNvGrpSpPr/>
        <p:nvPr/>
      </p:nvGrpSpPr>
      <p:grpSpPr>
        <a:xfrm>
          <a:off x="0" y="0"/>
          <a:ext cx="0" cy="0"/>
          <a:chOff x="0" y="0"/>
          <a:chExt cx="0" cy="0"/>
        </a:xfrm>
      </p:grpSpPr>
      <p:sp>
        <p:nvSpPr>
          <p:cNvPr id="4974" name="Google Shape;4974;p83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75" name="Google Shape;4975;p833"/>
          <p:cNvSpPr/>
          <p:nvPr>
            <p:ph idx="2" type="pic"/>
          </p:nvPr>
        </p:nvSpPr>
        <p:spPr>
          <a:xfrm>
            <a:off x="1792288" y="612775"/>
            <a:ext cx="5486400" cy="4114800"/>
          </a:xfrm>
          <a:prstGeom prst="rect">
            <a:avLst/>
          </a:prstGeom>
          <a:noFill/>
          <a:ln>
            <a:noFill/>
          </a:ln>
        </p:spPr>
      </p:sp>
      <p:sp>
        <p:nvSpPr>
          <p:cNvPr id="4976" name="Google Shape;4976;p83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7" name="Google Shape;4977;p83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8" name="Google Shape;4978;p833"/>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9" name="Google Shape;4979;p83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980" name="Shape 4980"/>
        <p:cNvGrpSpPr/>
        <p:nvPr/>
      </p:nvGrpSpPr>
      <p:grpSpPr>
        <a:xfrm>
          <a:off x="0" y="0"/>
          <a:ext cx="0" cy="0"/>
          <a:chOff x="0" y="0"/>
          <a:chExt cx="0" cy="0"/>
        </a:xfrm>
      </p:grpSpPr>
      <p:sp>
        <p:nvSpPr>
          <p:cNvPr id="4981" name="Google Shape;4981;p8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2" name="Google Shape;4982;p83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3" name="Google Shape;4983;p83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4" name="Google Shape;4984;p83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5" name="Google Shape;4985;p83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986" name="Shape 4986"/>
        <p:cNvGrpSpPr/>
        <p:nvPr/>
      </p:nvGrpSpPr>
      <p:grpSpPr>
        <a:xfrm>
          <a:off x="0" y="0"/>
          <a:ext cx="0" cy="0"/>
          <a:chOff x="0" y="0"/>
          <a:chExt cx="0" cy="0"/>
        </a:xfrm>
      </p:grpSpPr>
      <p:sp>
        <p:nvSpPr>
          <p:cNvPr id="4987" name="Google Shape;4987;p83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8" name="Google Shape;4988;p83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9" name="Google Shape;4989;p83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0" name="Google Shape;4990;p83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1" name="Google Shape;4991;p83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997" name="Shape 4997"/>
        <p:cNvGrpSpPr/>
        <p:nvPr/>
      </p:nvGrpSpPr>
      <p:grpSpPr>
        <a:xfrm>
          <a:off x="0" y="0"/>
          <a:ext cx="0" cy="0"/>
          <a:chOff x="0" y="0"/>
          <a:chExt cx="0" cy="0"/>
        </a:xfrm>
      </p:grpSpPr>
      <p:sp>
        <p:nvSpPr>
          <p:cNvPr id="4998" name="Google Shape;4998;p83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999" name="Shape 4999"/>
        <p:cNvGrpSpPr/>
        <p:nvPr/>
      </p:nvGrpSpPr>
      <p:grpSpPr>
        <a:xfrm>
          <a:off x="0" y="0"/>
          <a:ext cx="0" cy="0"/>
          <a:chOff x="0" y="0"/>
          <a:chExt cx="0" cy="0"/>
        </a:xfrm>
      </p:grpSpPr>
      <p:sp>
        <p:nvSpPr>
          <p:cNvPr id="5000" name="Google Shape;5000;p838"/>
          <p:cNvSpPr txBox="1"/>
          <p:nvPr>
            <p:ph type="ctrTitle"/>
          </p:nvPr>
        </p:nvSpPr>
        <p:spPr>
          <a:xfrm>
            <a:off x="1143000" y="1122363"/>
            <a:ext cx="6858000" cy="23876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ctr">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1" name="Google Shape;5001;p838"/>
          <p:cNvSpPr txBox="1"/>
          <p:nvPr>
            <p:ph idx="1" type="subTitle"/>
          </p:nvPr>
        </p:nvSpPr>
        <p:spPr>
          <a:xfrm>
            <a:off x="1143000" y="3602038"/>
            <a:ext cx="6858000" cy="1655762"/>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480"/>
              </a:spcBef>
              <a:spcAft>
                <a:spcPts val="0"/>
              </a:spcAft>
              <a:buSzPts val="2880"/>
              <a:buFont typeface="Trebuchet MS"/>
              <a:buNone/>
              <a:defRPr sz="2400"/>
            </a:lvl1pPr>
            <a:lvl2pPr lvl="1" algn="ctr">
              <a:lnSpc>
                <a:spcPct val="90000"/>
              </a:lnSpc>
              <a:spcBef>
                <a:spcPts val="480"/>
              </a:spcBef>
              <a:spcAft>
                <a:spcPts val="0"/>
              </a:spcAft>
              <a:buSzPts val="2000"/>
              <a:buNone/>
              <a:defRPr sz="2000"/>
            </a:lvl2pPr>
            <a:lvl3pPr lvl="2" algn="ctr">
              <a:lnSpc>
                <a:spcPct val="90000"/>
              </a:lnSpc>
              <a:spcBef>
                <a:spcPts val="400"/>
              </a:spcBef>
              <a:spcAft>
                <a:spcPts val="0"/>
              </a:spcAft>
              <a:buClr>
                <a:schemeClr val="dk1"/>
              </a:buClr>
              <a:buSzPts val="1800"/>
              <a:buNone/>
              <a:defRPr sz="1800"/>
            </a:lvl3pPr>
            <a:lvl4pPr lvl="3" algn="ctr">
              <a:spcBef>
                <a:spcPts val="36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002" name="Google Shape;5002;p838"/>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0" name="Shape 660"/>
        <p:cNvGrpSpPr/>
        <p:nvPr/>
      </p:nvGrpSpPr>
      <p:grpSpPr>
        <a:xfrm>
          <a:off x="0" y="0"/>
          <a:ext cx="0" cy="0"/>
          <a:chOff x="0" y="0"/>
          <a:chExt cx="0" cy="0"/>
        </a:xfrm>
      </p:grpSpPr>
    </p:spTree>
  </p:cSld>
  <p:clrMapOvr>
    <a:masterClrMapping/>
  </p:clrMapOvr>
</p:sldLayout>
</file>

<file path=ppt/slideLayouts/slideLayout7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03" name="Shape 5003"/>
        <p:cNvGrpSpPr/>
        <p:nvPr/>
      </p:nvGrpSpPr>
      <p:grpSpPr>
        <a:xfrm>
          <a:off x="0" y="0"/>
          <a:ext cx="0" cy="0"/>
          <a:chOff x="0" y="0"/>
          <a:chExt cx="0" cy="0"/>
        </a:xfrm>
      </p:grpSpPr>
      <p:sp>
        <p:nvSpPr>
          <p:cNvPr id="5004" name="Google Shape;5004;p839"/>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5" name="Google Shape;5005;p839"/>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06" name="Google Shape;5006;p839"/>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07" name="Shape 5007"/>
        <p:cNvGrpSpPr/>
        <p:nvPr/>
      </p:nvGrpSpPr>
      <p:grpSpPr>
        <a:xfrm>
          <a:off x="0" y="0"/>
          <a:ext cx="0" cy="0"/>
          <a:chOff x="0" y="0"/>
          <a:chExt cx="0" cy="0"/>
        </a:xfrm>
      </p:grpSpPr>
      <p:sp>
        <p:nvSpPr>
          <p:cNvPr id="5008" name="Google Shape;5008;p840"/>
          <p:cNvSpPr txBox="1"/>
          <p:nvPr>
            <p:ph type="title"/>
          </p:nvPr>
        </p:nvSpPr>
        <p:spPr>
          <a:xfrm>
            <a:off x="623888" y="1709738"/>
            <a:ext cx="7886700" cy="2852737"/>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9" name="Google Shape;5009;p840"/>
          <p:cNvSpPr txBox="1"/>
          <p:nvPr>
            <p:ph idx="1" type="body"/>
          </p:nvPr>
        </p:nvSpPr>
        <p:spPr>
          <a:xfrm>
            <a:off x="623888" y="4589463"/>
            <a:ext cx="7886700" cy="1500187"/>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sz="2400"/>
            </a:lvl1pPr>
            <a:lvl2pPr indent="-228600" lvl="1" marL="914400" algn="l">
              <a:lnSpc>
                <a:spcPct val="90000"/>
              </a:lnSpc>
              <a:spcBef>
                <a:spcPts val="480"/>
              </a:spcBef>
              <a:spcAft>
                <a:spcPts val="0"/>
              </a:spcAft>
              <a:buSzPts val="2000"/>
              <a:buNone/>
              <a:defRPr sz="2000"/>
            </a:lvl2pPr>
            <a:lvl3pPr indent="-228600" lvl="2" marL="1371600" algn="l">
              <a:lnSpc>
                <a:spcPct val="90000"/>
              </a:lnSpc>
              <a:spcBef>
                <a:spcPts val="400"/>
              </a:spcBef>
              <a:spcAft>
                <a:spcPts val="0"/>
              </a:spcAft>
              <a:buClr>
                <a:schemeClr val="dk1"/>
              </a:buClr>
              <a:buSzPts val="1800"/>
              <a:buNone/>
              <a:defRPr sz="1800"/>
            </a:lvl3pPr>
            <a:lvl4pPr indent="-228600" lvl="3" marL="1828800" algn="l">
              <a:spcBef>
                <a:spcPts val="36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010" name="Google Shape;5010;p840"/>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11" name="Shape 5011"/>
        <p:cNvGrpSpPr/>
        <p:nvPr/>
      </p:nvGrpSpPr>
      <p:grpSpPr>
        <a:xfrm>
          <a:off x="0" y="0"/>
          <a:ext cx="0" cy="0"/>
          <a:chOff x="0" y="0"/>
          <a:chExt cx="0" cy="0"/>
        </a:xfrm>
      </p:grpSpPr>
      <p:sp>
        <p:nvSpPr>
          <p:cNvPr id="5012" name="Google Shape;5012;p841"/>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3" name="Google Shape;5013;p841"/>
          <p:cNvSpPr txBox="1"/>
          <p:nvPr>
            <p:ph idx="1" type="body"/>
          </p:nvPr>
        </p:nvSpPr>
        <p:spPr>
          <a:xfrm>
            <a:off x="777875" y="1109663"/>
            <a:ext cx="3516313"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4" name="Google Shape;5014;p841"/>
          <p:cNvSpPr txBox="1"/>
          <p:nvPr>
            <p:ph idx="2" type="body"/>
          </p:nvPr>
        </p:nvSpPr>
        <p:spPr>
          <a:xfrm>
            <a:off x="4446588" y="1109663"/>
            <a:ext cx="3516312"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5" name="Google Shape;5015;p841"/>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16" name="Shape 5016"/>
        <p:cNvGrpSpPr/>
        <p:nvPr/>
      </p:nvGrpSpPr>
      <p:grpSpPr>
        <a:xfrm>
          <a:off x="0" y="0"/>
          <a:ext cx="0" cy="0"/>
          <a:chOff x="0" y="0"/>
          <a:chExt cx="0" cy="0"/>
        </a:xfrm>
      </p:grpSpPr>
      <p:sp>
        <p:nvSpPr>
          <p:cNvPr id="5017" name="Google Shape;5017;p842"/>
          <p:cNvSpPr txBox="1"/>
          <p:nvPr>
            <p:ph type="title"/>
          </p:nvPr>
        </p:nvSpPr>
        <p:spPr>
          <a:xfrm>
            <a:off x="630238" y="365125"/>
            <a:ext cx="7886700" cy="13255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8" name="Google Shape;5018;p8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19" name="Google Shape;5019;p842"/>
          <p:cNvSpPr txBox="1"/>
          <p:nvPr>
            <p:ph idx="2" type="body"/>
          </p:nvPr>
        </p:nvSpPr>
        <p:spPr>
          <a:xfrm>
            <a:off x="630238" y="2505075"/>
            <a:ext cx="3868737"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0" name="Google Shape;5020;p8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21" name="Google Shape;5021;p842"/>
          <p:cNvSpPr txBox="1"/>
          <p:nvPr>
            <p:ph idx="4" type="body"/>
          </p:nvPr>
        </p:nvSpPr>
        <p:spPr>
          <a:xfrm>
            <a:off x="4629150" y="2505075"/>
            <a:ext cx="3887788"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2" name="Google Shape;5022;p842"/>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23" name="Shape 5023"/>
        <p:cNvGrpSpPr/>
        <p:nvPr/>
      </p:nvGrpSpPr>
      <p:grpSpPr>
        <a:xfrm>
          <a:off x="0" y="0"/>
          <a:ext cx="0" cy="0"/>
          <a:chOff x="0" y="0"/>
          <a:chExt cx="0" cy="0"/>
        </a:xfrm>
      </p:grpSpPr>
      <p:sp>
        <p:nvSpPr>
          <p:cNvPr id="5024" name="Google Shape;5024;p843"/>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5" name="Google Shape;5025;p843"/>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26" name="Shape 5026"/>
        <p:cNvGrpSpPr/>
        <p:nvPr/>
      </p:nvGrpSpPr>
      <p:grpSpPr>
        <a:xfrm>
          <a:off x="0" y="0"/>
          <a:ext cx="0" cy="0"/>
          <a:chOff x="0" y="0"/>
          <a:chExt cx="0" cy="0"/>
        </a:xfrm>
      </p:grpSpPr>
      <p:sp>
        <p:nvSpPr>
          <p:cNvPr id="5027" name="Google Shape;5027;p844"/>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8" name="Google Shape;5028;p844"/>
          <p:cNvSpPr txBox="1"/>
          <p:nvPr>
            <p:ph idx="1" type="body"/>
          </p:nvPr>
        </p:nvSpPr>
        <p:spPr>
          <a:xfrm>
            <a:off x="3887788" y="987425"/>
            <a:ext cx="4629150" cy="4873625"/>
          </a:xfrm>
          <a:prstGeom prst="rect">
            <a:avLst/>
          </a:prstGeom>
          <a:noFill/>
          <a:ln>
            <a:noFill/>
          </a:ln>
        </p:spPr>
        <p:txBody>
          <a:bodyPr anchorCtr="0" anchor="ctr" bIns="45700" lIns="91425" spcFirstLastPara="1" rIns="91425" wrap="square" tIns="45700">
            <a:noAutofit/>
          </a:bodyPr>
          <a:lstStyle>
            <a:lvl1pPr indent="-472440" lvl="0" marL="457200" algn="l">
              <a:lnSpc>
                <a:spcPct val="90000"/>
              </a:lnSpc>
              <a:spcBef>
                <a:spcPts val="640"/>
              </a:spcBef>
              <a:spcAft>
                <a:spcPts val="0"/>
              </a:spcAft>
              <a:buSzPts val="3840"/>
              <a:buFont typeface="Trebuchet MS"/>
              <a:buChar char="•"/>
              <a:defRPr sz="3200"/>
            </a:lvl1pPr>
            <a:lvl2pPr indent="-406400" lvl="1" marL="914400" algn="l">
              <a:lnSpc>
                <a:spcPct val="90000"/>
              </a:lnSpc>
              <a:spcBef>
                <a:spcPts val="640"/>
              </a:spcBef>
              <a:spcAft>
                <a:spcPts val="0"/>
              </a:spcAft>
              <a:buSzPts val="2800"/>
              <a:buChar char="–"/>
              <a:defRPr sz="2800"/>
            </a:lvl2pPr>
            <a:lvl3pPr indent="-381000" lvl="2" marL="1371600" algn="l">
              <a:lnSpc>
                <a:spcPct val="90000"/>
              </a:lnSpc>
              <a:spcBef>
                <a:spcPts val="560"/>
              </a:spcBef>
              <a:spcAft>
                <a:spcPts val="0"/>
              </a:spcAft>
              <a:buClr>
                <a:schemeClr val="dk1"/>
              </a:buClr>
              <a:buSzPts val="2400"/>
              <a:buChar char="▪"/>
              <a:defRPr sz="2400"/>
            </a:lvl3pPr>
            <a:lvl4pPr indent="-355600" lvl="3" marL="1828800" algn="l">
              <a:spcBef>
                <a:spcPts val="48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029" name="Google Shape;5029;p844"/>
          <p:cNvSpPr txBox="1"/>
          <p:nvPr>
            <p:ph idx="2"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0" name="Google Shape;5030;p844"/>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31" name="Shape 5031"/>
        <p:cNvGrpSpPr/>
        <p:nvPr/>
      </p:nvGrpSpPr>
      <p:grpSpPr>
        <a:xfrm>
          <a:off x="0" y="0"/>
          <a:ext cx="0" cy="0"/>
          <a:chOff x="0" y="0"/>
          <a:chExt cx="0" cy="0"/>
        </a:xfrm>
      </p:grpSpPr>
      <p:sp>
        <p:nvSpPr>
          <p:cNvPr id="5032" name="Google Shape;5032;p845"/>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3" name="Google Shape;5033;p845"/>
          <p:cNvSpPr/>
          <p:nvPr>
            <p:ph idx="2" type="pic"/>
          </p:nvPr>
        </p:nvSpPr>
        <p:spPr>
          <a:xfrm>
            <a:off x="3887788" y="987425"/>
            <a:ext cx="4629150" cy="4873625"/>
          </a:xfrm>
          <a:prstGeom prst="rect">
            <a:avLst/>
          </a:prstGeom>
          <a:noFill/>
          <a:ln>
            <a:noFill/>
          </a:ln>
        </p:spPr>
      </p:sp>
      <p:sp>
        <p:nvSpPr>
          <p:cNvPr id="5034" name="Google Shape;5034;p845"/>
          <p:cNvSpPr txBox="1"/>
          <p:nvPr>
            <p:ph idx="1"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5" name="Google Shape;5035;p845"/>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36" name="Shape 5036"/>
        <p:cNvGrpSpPr/>
        <p:nvPr/>
      </p:nvGrpSpPr>
      <p:grpSpPr>
        <a:xfrm>
          <a:off x="0" y="0"/>
          <a:ext cx="0" cy="0"/>
          <a:chOff x="0" y="0"/>
          <a:chExt cx="0" cy="0"/>
        </a:xfrm>
      </p:grpSpPr>
      <p:sp>
        <p:nvSpPr>
          <p:cNvPr id="5037" name="Google Shape;5037;p84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8" name="Google Shape;5038;p846"/>
          <p:cNvSpPr txBox="1"/>
          <p:nvPr>
            <p:ph idx="1" type="body"/>
          </p:nvPr>
        </p:nvSpPr>
        <p:spPr>
          <a:xfrm rot="5400000">
            <a:off x="1850231" y="37307"/>
            <a:ext cx="5040312" cy="7185025"/>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39" name="Google Shape;5039;p84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40" name="Shape 5040"/>
        <p:cNvGrpSpPr/>
        <p:nvPr/>
      </p:nvGrpSpPr>
      <p:grpSpPr>
        <a:xfrm>
          <a:off x="0" y="0"/>
          <a:ext cx="0" cy="0"/>
          <a:chOff x="0" y="0"/>
          <a:chExt cx="0" cy="0"/>
        </a:xfrm>
      </p:grpSpPr>
      <p:sp>
        <p:nvSpPr>
          <p:cNvPr id="5041" name="Google Shape;5041;p847"/>
          <p:cNvSpPr txBox="1"/>
          <p:nvPr>
            <p:ph type="title"/>
          </p:nvPr>
        </p:nvSpPr>
        <p:spPr>
          <a:xfrm rot="5400000">
            <a:off x="4477544" y="2277269"/>
            <a:ext cx="5845175" cy="1900237"/>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42" name="Google Shape;5042;p847"/>
          <p:cNvSpPr txBox="1"/>
          <p:nvPr>
            <p:ph idx="1" type="body"/>
          </p:nvPr>
        </p:nvSpPr>
        <p:spPr>
          <a:xfrm rot="5400000">
            <a:off x="599282" y="451644"/>
            <a:ext cx="5845175" cy="55514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43" name="Google Shape;5043;p84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52" name="Shape 5052"/>
        <p:cNvGrpSpPr/>
        <p:nvPr/>
      </p:nvGrpSpPr>
      <p:grpSpPr>
        <a:xfrm>
          <a:off x="0" y="0"/>
          <a:ext cx="0" cy="0"/>
          <a:chOff x="0" y="0"/>
          <a:chExt cx="0" cy="0"/>
        </a:xfrm>
      </p:grpSpPr>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1" name="Shape 661"/>
        <p:cNvGrpSpPr/>
        <p:nvPr/>
      </p:nvGrpSpPr>
      <p:grpSpPr>
        <a:xfrm>
          <a:off x="0" y="0"/>
          <a:ext cx="0" cy="0"/>
          <a:chOff x="0" y="0"/>
          <a:chExt cx="0" cy="0"/>
        </a:xfrm>
      </p:grpSpPr>
      <p:sp>
        <p:nvSpPr>
          <p:cNvPr id="662" name="Google Shape;662;p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 name="Google Shape;663;p8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4" name="Google Shape;664;p8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053" name="Shape 5053"/>
        <p:cNvGrpSpPr/>
        <p:nvPr/>
      </p:nvGrpSpPr>
      <p:grpSpPr>
        <a:xfrm>
          <a:off x="0" y="0"/>
          <a:ext cx="0" cy="0"/>
          <a:chOff x="0" y="0"/>
          <a:chExt cx="0" cy="0"/>
        </a:xfrm>
      </p:grpSpPr>
      <p:sp>
        <p:nvSpPr>
          <p:cNvPr id="5054" name="Google Shape;5054;p85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5" name="Google Shape;5055;p85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27"/>
              </a:spcBef>
              <a:spcAft>
                <a:spcPts val="0"/>
              </a:spcAft>
              <a:buSzPts val="1600"/>
              <a:buNone/>
              <a:defRPr sz="2133"/>
            </a:lvl1pPr>
            <a:lvl2pPr lvl="1" algn="ctr">
              <a:spcBef>
                <a:spcPts val="356"/>
              </a:spcBef>
              <a:spcAft>
                <a:spcPts val="0"/>
              </a:spcAft>
              <a:buSzPts val="1778"/>
              <a:buFont typeface="Times"/>
              <a:buNone/>
              <a:defRPr sz="1778"/>
            </a:lvl2pPr>
            <a:lvl3pPr lvl="2" algn="ctr">
              <a:spcBef>
                <a:spcPts val="320"/>
              </a:spcBef>
              <a:spcAft>
                <a:spcPts val="0"/>
              </a:spcAft>
              <a:buSzPts val="1600"/>
              <a:buFont typeface="Times"/>
              <a:buNone/>
              <a:defRPr sz="1600"/>
            </a:lvl3pPr>
            <a:lvl4pPr lvl="3" algn="ctr">
              <a:spcBef>
                <a:spcPts val="284"/>
              </a:spcBef>
              <a:spcAft>
                <a:spcPts val="0"/>
              </a:spcAft>
              <a:buSzPts val="924"/>
              <a:buNone/>
              <a:defRPr sz="1422"/>
            </a:lvl4pPr>
            <a:lvl5pPr lvl="4" algn="ctr">
              <a:spcBef>
                <a:spcPts val="284"/>
              </a:spcBef>
              <a:spcAft>
                <a:spcPts val="0"/>
              </a:spcAft>
              <a:buSzPts val="1422"/>
              <a:buFont typeface="Times"/>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56" name="Shape 5056"/>
        <p:cNvGrpSpPr/>
        <p:nvPr/>
      </p:nvGrpSpPr>
      <p:grpSpPr>
        <a:xfrm>
          <a:off x="0" y="0"/>
          <a:ext cx="0" cy="0"/>
          <a:chOff x="0" y="0"/>
          <a:chExt cx="0" cy="0"/>
        </a:xfrm>
      </p:grpSpPr>
      <p:sp>
        <p:nvSpPr>
          <p:cNvPr id="5057" name="Google Shape;5057;p851"/>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8" name="Google Shape;5058;p851"/>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59" name="Shape 5059"/>
        <p:cNvGrpSpPr/>
        <p:nvPr/>
      </p:nvGrpSpPr>
      <p:grpSpPr>
        <a:xfrm>
          <a:off x="0" y="0"/>
          <a:ext cx="0" cy="0"/>
          <a:chOff x="0" y="0"/>
          <a:chExt cx="0" cy="0"/>
        </a:xfrm>
      </p:grpSpPr>
      <p:sp>
        <p:nvSpPr>
          <p:cNvPr id="5060" name="Google Shape;5060;p852"/>
          <p:cNvSpPr txBox="1"/>
          <p:nvPr>
            <p:ph type="title"/>
          </p:nvPr>
        </p:nvSpPr>
        <p:spPr>
          <a:xfrm>
            <a:off x="623711" y="1709739"/>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1" name="Google Shape;5061;p852"/>
          <p:cNvSpPr txBox="1"/>
          <p:nvPr>
            <p:ph idx="1" type="body"/>
          </p:nvPr>
        </p:nvSpPr>
        <p:spPr>
          <a:xfrm>
            <a:off x="623711" y="4589464"/>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27"/>
              </a:spcBef>
              <a:spcAft>
                <a:spcPts val="0"/>
              </a:spcAft>
              <a:buSzPts val="1600"/>
              <a:buNone/>
              <a:defRPr sz="2133"/>
            </a:lvl1pPr>
            <a:lvl2pPr indent="-228600" lvl="1" marL="914400" algn="l">
              <a:spcBef>
                <a:spcPts val="356"/>
              </a:spcBef>
              <a:spcAft>
                <a:spcPts val="0"/>
              </a:spcAft>
              <a:buSzPts val="1778"/>
              <a:buFont typeface="Times"/>
              <a:buNone/>
              <a:defRPr sz="1778"/>
            </a:lvl2pPr>
            <a:lvl3pPr indent="-228600" lvl="2" marL="1371600" algn="l">
              <a:spcBef>
                <a:spcPts val="320"/>
              </a:spcBef>
              <a:spcAft>
                <a:spcPts val="0"/>
              </a:spcAft>
              <a:buSzPts val="1600"/>
              <a:buFont typeface="Times"/>
              <a:buNone/>
              <a:defRPr sz="1600"/>
            </a:lvl3pPr>
            <a:lvl4pPr indent="-228600" lvl="3" marL="1828800" algn="l">
              <a:spcBef>
                <a:spcPts val="284"/>
              </a:spcBef>
              <a:spcAft>
                <a:spcPts val="0"/>
              </a:spcAft>
              <a:buSzPts val="924"/>
              <a:buNone/>
              <a:defRPr sz="1422"/>
            </a:lvl4pPr>
            <a:lvl5pPr indent="-228600" lvl="4" marL="2286000" algn="l">
              <a:spcBef>
                <a:spcPts val="284"/>
              </a:spcBef>
              <a:spcAft>
                <a:spcPts val="0"/>
              </a:spcAft>
              <a:buSzPts val="1422"/>
              <a:buFont typeface="Times"/>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62" name="Shape 5062"/>
        <p:cNvGrpSpPr/>
        <p:nvPr/>
      </p:nvGrpSpPr>
      <p:grpSpPr>
        <a:xfrm>
          <a:off x="0" y="0"/>
          <a:ext cx="0" cy="0"/>
          <a:chOff x="0" y="0"/>
          <a:chExt cx="0" cy="0"/>
        </a:xfrm>
      </p:grpSpPr>
      <p:sp>
        <p:nvSpPr>
          <p:cNvPr id="5063" name="Google Shape;5063;p853"/>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4" name="Google Shape;5064;p853"/>
          <p:cNvSpPr txBox="1"/>
          <p:nvPr>
            <p:ph idx="1" type="body"/>
          </p:nvPr>
        </p:nvSpPr>
        <p:spPr>
          <a:xfrm>
            <a:off x="685800"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65" name="Google Shape;5065;p853"/>
          <p:cNvSpPr txBox="1"/>
          <p:nvPr>
            <p:ph idx="2" type="body"/>
          </p:nvPr>
        </p:nvSpPr>
        <p:spPr>
          <a:xfrm>
            <a:off x="4639734"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66" name="Shape 5066"/>
        <p:cNvGrpSpPr/>
        <p:nvPr/>
      </p:nvGrpSpPr>
      <p:grpSpPr>
        <a:xfrm>
          <a:off x="0" y="0"/>
          <a:ext cx="0" cy="0"/>
          <a:chOff x="0" y="0"/>
          <a:chExt cx="0" cy="0"/>
        </a:xfrm>
      </p:grpSpPr>
      <p:sp>
        <p:nvSpPr>
          <p:cNvPr id="5067" name="Google Shape;5067;p854"/>
          <p:cNvSpPr txBox="1"/>
          <p:nvPr>
            <p:ph type="title"/>
          </p:nvPr>
        </p:nvSpPr>
        <p:spPr>
          <a:xfrm>
            <a:off x="629356" y="365126"/>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8" name="Google Shape;5068;p854"/>
          <p:cNvSpPr txBox="1"/>
          <p:nvPr>
            <p:ph idx="1" type="body"/>
          </p:nvPr>
        </p:nvSpPr>
        <p:spPr>
          <a:xfrm>
            <a:off x="629356" y="1681163"/>
            <a:ext cx="386926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69" name="Google Shape;5069;p854"/>
          <p:cNvSpPr txBox="1"/>
          <p:nvPr>
            <p:ph idx="2" type="body"/>
          </p:nvPr>
        </p:nvSpPr>
        <p:spPr>
          <a:xfrm>
            <a:off x="629356" y="2505075"/>
            <a:ext cx="386926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70" name="Google Shape;5070;p854"/>
          <p:cNvSpPr txBox="1"/>
          <p:nvPr>
            <p:ph idx="3" type="body"/>
          </p:nvPr>
        </p:nvSpPr>
        <p:spPr>
          <a:xfrm>
            <a:off x="4629856" y="1681163"/>
            <a:ext cx="3886200"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71" name="Google Shape;5071;p854"/>
          <p:cNvSpPr txBox="1"/>
          <p:nvPr>
            <p:ph idx="4" type="body"/>
          </p:nvPr>
        </p:nvSpPr>
        <p:spPr>
          <a:xfrm>
            <a:off x="4629856" y="2505075"/>
            <a:ext cx="3886200"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72" name="Shape 5072"/>
        <p:cNvGrpSpPr/>
        <p:nvPr/>
      </p:nvGrpSpPr>
      <p:grpSpPr>
        <a:xfrm>
          <a:off x="0" y="0"/>
          <a:ext cx="0" cy="0"/>
          <a:chOff x="0" y="0"/>
          <a:chExt cx="0" cy="0"/>
        </a:xfrm>
      </p:grpSpPr>
      <p:sp>
        <p:nvSpPr>
          <p:cNvPr id="5073" name="Google Shape;5073;p855"/>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74" name="Shape 5074"/>
        <p:cNvGrpSpPr/>
        <p:nvPr/>
      </p:nvGrpSpPr>
      <p:grpSpPr>
        <a:xfrm>
          <a:off x="0" y="0"/>
          <a:ext cx="0" cy="0"/>
          <a:chOff x="0" y="0"/>
          <a:chExt cx="0" cy="0"/>
        </a:xfrm>
      </p:grpSpPr>
      <p:sp>
        <p:nvSpPr>
          <p:cNvPr id="5075" name="Google Shape;5075;p856"/>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76" name="Google Shape;5076;p856"/>
          <p:cNvSpPr txBox="1"/>
          <p:nvPr>
            <p:ph idx="1" type="body"/>
          </p:nvPr>
        </p:nvSpPr>
        <p:spPr>
          <a:xfrm>
            <a:off x="3887612" y="987426"/>
            <a:ext cx="4628444" cy="4873625"/>
          </a:xfrm>
          <a:prstGeom prst="rect">
            <a:avLst/>
          </a:prstGeom>
          <a:noFill/>
          <a:ln>
            <a:noFill/>
          </a:ln>
        </p:spPr>
        <p:txBody>
          <a:bodyPr anchorCtr="0" anchor="t" bIns="44450" lIns="90475" spcFirstLastPara="1" rIns="90475" wrap="square" tIns="44450">
            <a:noAutofit/>
          </a:bodyPr>
          <a:lstStyle>
            <a:lvl1pPr indent="-364045" lvl="0" marL="457200" algn="l">
              <a:spcBef>
                <a:spcPts val="569"/>
              </a:spcBef>
              <a:spcAft>
                <a:spcPts val="0"/>
              </a:spcAft>
              <a:buSzPts val="2133"/>
              <a:buChar char="●"/>
              <a:defRPr sz="2844"/>
            </a:lvl1pPr>
            <a:lvl2pPr indent="-386651" lvl="1" marL="914400" algn="l">
              <a:spcBef>
                <a:spcPts val="498"/>
              </a:spcBef>
              <a:spcAft>
                <a:spcPts val="0"/>
              </a:spcAft>
              <a:buSzPts val="2489"/>
              <a:buFont typeface="Times"/>
              <a:buChar char="–"/>
              <a:defRPr sz="2489"/>
            </a:lvl2pPr>
            <a:lvl3pPr indent="-364045" lvl="2" marL="1371600" algn="l">
              <a:spcBef>
                <a:spcPts val="427"/>
              </a:spcBef>
              <a:spcAft>
                <a:spcPts val="0"/>
              </a:spcAft>
              <a:buSzPts val="2133"/>
              <a:buFont typeface="Times"/>
              <a:buChar char="»"/>
              <a:defRPr sz="2133"/>
            </a:lvl3pPr>
            <a:lvl4pPr indent="-301987" lvl="3" marL="1828800" algn="l">
              <a:spcBef>
                <a:spcPts val="356"/>
              </a:spcBef>
              <a:spcAft>
                <a:spcPts val="0"/>
              </a:spcAft>
              <a:buSzPts val="1156"/>
              <a:buChar char="●"/>
              <a:defRPr sz="1778"/>
            </a:lvl4pPr>
            <a:lvl5pPr indent="-341503" lvl="4" marL="2286000" algn="l">
              <a:spcBef>
                <a:spcPts val="356"/>
              </a:spcBef>
              <a:spcAft>
                <a:spcPts val="0"/>
              </a:spcAft>
              <a:buSzPts val="1778"/>
              <a:buFont typeface="Times"/>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5077" name="Google Shape;5077;p856"/>
          <p:cNvSpPr txBox="1"/>
          <p:nvPr>
            <p:ph idx="2"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78" name="Shape 5078"/>
        <p:cNvGrpSpPr/>
        <p:nvPr/>
      </p:nvGrpSpPr>
      <p:grpSpPr>
        <a:xfrm>
          <a:off x="0" y="0"/>
          <a:ext cx="0" cy="0"/>
          <a:chOff x="0" y="0"/>
          <a:chExt cx="0" cy="0"/>
        </a:xfrm>
      </p:grpSpPr>
      <p:sp>
        <p:nvSpPr>
          <p:cNvPr id="5079" name="Google Shape;5079;p857"/>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0" name="Google Shape;5080;p857"/>
          <p:cNvSpPr/>
          <p:nvPr>
            <p:ph idx="2" type="pic"/>
          </p:nvPr>
        </p:nvSpPr>
        <p:spPr>
          <a:xfrm>
            <a:off x="3887612" y="987426"/>
            <a:ext cx="4628444" cy="4873625"/>
          </a:xfrm>
          <a:prstGeom prst="rect">
            <a:avLst/>
          </a:prstGeom>
          <a:noFill/>
          <a:ln>
            <a:noFill/>
          </a:ln>
        </p:spPr>
      </p:sp>
      <p:sp>
        <p:nvSpPr>
          <p:cNvPr id="5081" name="Google Shape;5081;p857"/>
          <p:cNvSpPr txBox="1"/>
          <p:nvPr>
            <p:ph idx="1"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82" name="Shape 5082"/>
        <p:cNvGrpSpPr/>
        <p:nvPr/>
      </p:nvGrpSpPr>
      <p:grpSpPr>
        <a:xfrm>
          <a:off x="0" y="0"/>
          <a:ext cx="0" cy="0"/>
          <a:chOff x="0" y="0"/>
          <a:chExt cx="0" cy="0"/>
        </a:xfrm>
      </p:grpSpPr>
      <p:sp>
        <p:nvSpPr>
          <p:cNvPr id="5083" name="Google Shape;5083;p85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4" name="Google Shape;5084;p858"/>
          <p:cNvSpPr txBox="1"/>
          <p:nvPr>
            <p:ph idx="1" type="body"/>
          </p:nvPr>
        </p:nvSpPr>
        <p:spPr>
          <a:xfrm rot="5400000">
            <a:off x="2514600" y="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85" name="Shape 5085"/>
        <p:cNvGrpSpPr/>
        <p:nvPr/>
      </p:nvGrpSpPr>
      <p:grpSpPr>
        <a:xfrm>
          <a:off x="0" y="0"/>
          <a:ext cx="0" cy="0"/>
          <a:chOff x="0" y="0"/>
          <a:chExt cx="0" cy="0"/>
        </a:xfrm>
      </p:grpSpPr>
      <p:sp>
        <p:nvSpPr>
          <p:cNvPr id="5086" name="Google Shape;5086;p859"/>
          <p:cNvSpPr txBox="1"/>
          <p:nvPr>
            <p:ph type="title"/>
          </p:nvPr>
        </p:nvSpPr>
        <p:spPr>
          <a:xfrm rot="5400000">
            <a:off x="4629151" y="2114550"/>
            <a:ext cx="57150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7" name="Google Shape;5087;p859"/>
          <p:cNvSpPr txBox="1"/>
          <p:nvPr>
            <p:ph idx="1" type="body"/>
          </p:nvPr>
        </p:nvSpPr>
        <p:spPr>
          <a:xfrm rot="5400000">
            <a:off x="675217" y="239183"/>
            <a:ext cx="5715000" cy="5693834"/>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5" name="Shape 665"/>
        <p:cNvGrpSpPr/>
        <p:nvPr/>
      </p:nvGrpSpPr>
      <p:grpSpPr>
        <a:xfrm>
          <a:off x="0" y="0"/>
          <a:ext cx="0" cy="0"/>
          <a:chOff x="0" y="0"/>
          <a:chExt cx="0" cy="0"/>
        </a:xfrm>
      </p:grpSpPr>
      <p:sp>
        <p:nvSpPr>
          <p:cNvPr id="666" name="Google Shape;666;p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 name="Google Shape;667;p86"/>
          <p:cNvSpPr/>
          <p:nvPr>
            <p:ph idx="2" type="pic"/>
          </p:nvPr>
        </p:nvSpPr>
        <p:spPr>
          <a:xfrm>
            <a:off x="3887788" y="987425"/>
            <a:ext cx="4629150" cy="4873625"/>
          </a:xfrm>
          <a:prstGeom prst="rect">
            <a:avLst/>
          </a:prstGeom>
          <a:noFill/>
          <a:ln>
            <a:noFill/>
          </a:ln>
        </p:spPr>
      </p:sp>
      <p:sp>
        <p:nvSpPr>
          <p:cNvPr id="668" name="Google Shape;668;p8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5088" name="Shape 5088"/>
        <p:cNvGrpSpPr/>
        <p:nvPr/>
      </p:nvGrpSpPr>
      <p:grpSpPr>
        <a:xfrm>
          <a:off x="0" y="0"/>
          <a:ext cx="0" cy="0"/>
          <a:chOff x="0" y="0"/>
          <a:chExt cx="0" cy="0"/>
        </a:xfrm>
      </p:grpSpPr>
      <p:sp>
        <p:nvSpPr>
          <p:cNvPr id="5089" name="Google Shape;5089;p860"/>
          <p:cNvSpPr txBox="1"/>
          <p:nvPr>
            <p:ph idx="1" type="body"/>
          </p:nvPr>
        </p:nvSpPr>
        <p:spPr>
          <a:xfrm>
            <a:off x="685800" y="228600"/>
            <a:ext cx="7772400" cy="57150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96" name="Shape 5096"/>
        <p:cNvGrpSpPr/>
        <p:nvPr/>
      </p:nvGrpSpPr>
      <p:grpSpPr>
        <a:xfrm>
          <a:off x="0" y="0"/>
          <a:ext cx="0" cy="0"/>
          <a:chOff x="0" y="0"/>
          <a:chExt cx="0" cy="0"/>
        </a:xfrm>
      </p:grpSpPr>
      <p:sp>
        <p:nvSpPr>
          <p:cNvPr id="5097" name="Google Shape;5097;p8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8" name="Google Shape;5098;p8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9" name="Google Shape;5099;p86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100" name="Shape 5100"/>
        <p:cNvGrpSpPr/>
        <p:nvPr/>
      </p:nvGrpSpPr>
      <p:grpSpPr>
        <a:xfrm>
          <a:off x="0" y="0"/>
          <a:ext cx="0" cy="0"/>
          <a:chOff x="0" y="0"/>
          <a:chExt cx="0" cy="0"/>
        </a:xfrm>
      </p:grpSpPr>
      <p:sp>
        <p:nvSpPr>
          <p:cNvPr id="5101" name="Google Shape;5101;p8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2" name="Google Shape;5102;p8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103" name="Google Shape;5103;p8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4" name="Google Shape;5104;p8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5" name="Google Shape;5105;p86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106" name="Shape 5106"/>
        <p:cNvGrpSpPr/>
        <p:nvPr/>
      </p:nvGrpSpPr>
      <p:grpSpPr>
        <a:xfrm>
          <a:off x="0" y="0"/>
          <a:ext cx="0" cy="0"/>
          <a:chOff x="0" y="0"/>
          <a:chExt cx="0" cy="0"/>
        </a:xfrm>
      </p:grpSpPr>
      <p:sp>
        <p:nvSpPr>
          <p:cNvPr id="5107" name="Google Shape;5107;p8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8" name="Google Shape;5108;p8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09" name="Google Shape;5109;p8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0" name="Google Shape;5110;p8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1" name="Google Shape;5111;p864"/>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112" name="Shape 5112"/>
        <p:cNvGrpSpPr/>
        <p:nvPr/>
      </p:nvGrpSpPr>
      <p:grpSpPr>
        <a:xfrm>
          <a:off x="0" y="0"/>
          <a:ext cx="0" cy="0"/>
          <a:chOff x="0" y="0"/>
          <a:chExt cx="0" cy="0"/>
        </a:xfrm>
      </p:grpSpPr>
      <p:sp>
        <p:nvSpPr>
          <p:cNvPr id="5113" name="Google Shape;5113;p8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14" name="Google Shape;5114;p8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115" name="Google Shape;5115;p8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6" name="Google Shape;5116;p8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7" name="Google Shape;5117;p865"/>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118" name="Shape 5118"/>
        <p:cNvGrpSpPr/>
        <p:nvPr/>
      </p:nvGrpSpPr>
      <p:grpSpPr>
        <a:xfrm>
          <a:off x="0" y="0"/>
          <a:ext cx="0" cy="0"/>
          <a:chOff x="0" y="0"/>
          <a:chExt cx="0" cy="0"/>
        </a:xfrm>
      </p:grpSpPr>
      <p:sp>
        <p:nvSpPr>
          <p:cNvPr id="5119" name="Google Shape;5119;p8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0" name="Google Shape;5120;p8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1" name="Google Shape;5121;p8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2" name="Google Shape;5122;p8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3" name="Google Shape;5123;p8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4" name="Google Shape;5124;p866"/>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125" name="Shape 5125"/>
        <p:cNvGrpSpPr/>
        <p:nvPr/>
      </p:nvGrpSpPr>
      <p:grpSpPr>
        <a:xfrm>
          <a:off x="0" y="0"/>
          <a:ext cx="0" cy="0"/>
          <a:chOff x="0" y="0"/>
          <a:chExt cx="0" cy="0"/>
        </a:xfrm>
      </p:grpSpPr>
      <p:sp>
        <p:nvSpPr>
          <p:cNvPr id="5126" name="Google Shape;5126;p8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7" name="Google Shape;5127;p8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28" name="Google Shape;5128;p8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9" name="Google Shape;5129;p8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30" name="Google Shape;5130;p8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31" name="Google Shape;5131;p8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2" name="Google Shape;5132;p8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3" name="Google Shape;5133;p867"/>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134" name="Shape 5134"/>
        <p:cNvGrpSpPr/>
        <p:nvPr/>
      </p:nvGrpSpPr>
      <p:grpSpPr>
        <a:xfrm>
          <a:off x="0" y="0"/>
          <a:ext cx="0" cy="0"/>
          <a:chOff x="0" y="0"/>
          <a:chExt cx="0" cy="0"/>
        </a:xfrm>
      </p:grpSpPr>
      <p:sp>
        <p:nvSpPr>
          <p:cNvPr id="5135" name="Google Shape;5135;p8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36" name="Google Shape;5136;p8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7" name="Google Shape;5137;p8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8" name="Google Shape;5138;p868"/>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139" name="Shape 5139"/>
        <p:cNvGrpSpPr/>
        <p:nvPr/>
      </p:nvGrpSpPr>
      <p:grpSpPr>
        <a:xfrm>
          <a:off x="0" y="0"/>
          <a:ext cx="0" cy="0"/>
          <a:chOff x="0" y="0"/>
          <a:chExt cx="0" cy="0"/>
        </a:xfrm>
      </p:grpSpPr>
      <p:sp>
        <p:nvSpPr>
          <p:cNvPr id="5140" name="Google Shape;5140;p86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1" name="Google Shape;5141;p86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142" name="Google Shape;5142;p86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43" name="Google Shape;5143;p8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4" name="Google Shape;5144;p8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5" name="Google Shape;5145;p869"/>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146" name="Shape 5146"/>
        <p:cNvGrpSpPr/>
        <p:nvPr/>
      </p:nvGrpSpPr>
      <p:grpSpPr>
        <a:xfrm>
          <a:off x="0" y="0"/>
          <a:ext cx="0" cy="0"/>
          <a:chOff x="0" y="0"/>
          <a:chExt cx="0" cy="0"/>
        </a:xfrm>
      </p:grpSpPr>
      <p:sp>
        <p:nvSpPr>
          <p:cNvPr id="5147" name="Google Shape;5147;p8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8" name="Google Shape;5148;p870"/>
          <p:cNvSpPr/>
          <p:nvPr>
            <p:ph idx="2" type="pic"/>
          </p:nvPr>
        </p:nvSpPr>
        <p:spPr>
          <a:xfrm>
            <a:off x="3887788" y="987425"/>
            <a:ext cx="4629150" cy="4873625"/>
          </a:xfrm>
          <a:prstGeom prst="rect">
            <a:avLst/>
          </a:prstGeom>
          <a:noFill/>
          <a:ln>
            <a:noFill/>
          </a:ln>
        </p:spPr>
      </p:sp>
      <p:sp>
        <p:nvSpPr>
          <p:cNvPr id="5149" name="Google Shape;5149;p87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50" name="Google Shape;5150;p8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1" name="Google Shape;5151;p8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2" name="Google Shape;5152;p870"/>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 name="Google Shape;60;p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Times New Roman"/>
              <a:buChar char="•"/>
              <a:defRPr sz="3200"/>
            </a:lvl1pPr>
            <a:lvl2pPr indent="-406400" lvl="1" marL="914400" algn="l">
              <a:spcBef>
                <a:spcPts val="560"/>
              </a:spcBef>
              <a:spcAft>
                <a:spcPts val="0"/>
              </a:spcAft>
              <a:buClr>
                <a:schemeClr val="lt1"/>
              </a:buClr>
              <a:buSzPts val="2800"/>
              <a:buFont typeface="Times New Roman"/>
              <a:buChar char="–"/>
              <a:defRPr sz="2800"/>
            </a:lvl2pPr>
            <a:lvl3pPr indent="-381000" lvl="2" marL="1371600" algn="l">
              <a:spcBef>
                <a:spcPts val="480"/>
              </a:spcBef>
              <a:spcAft>
                <a:spcPts val="0"/>
              </a:spcAft>
              <a:buClr>
                <a:schemeClr val="lt1"/>
              </a:buClr>
              <a:buSzPts val="2400"/>
              <a:buFont typeface="Times New Roman"/>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 name="Google Shape;61;p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 name="Google Shape;62;p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9" name="Shape 669"/>
        <p:cNvGrpSpPr/>
        <p:nvPr/>
      </p:nvGrpSpPr>
      <p:grpSpPr>
        <a:xfrm>
          <a:off x="0" y="0"/>
          <a:ext cx="0" cy="0"/>
          <a:chOff x="0" y="0"/>
          <a:chExt cx="0" cy="0"/>
        </a:xfrm>
      </p:grpSpPr>
      <p:sp>
        <p:nvSpPr>
          <p:cNvPr id="670" name="Google Shape;670;p8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 name="Google Shape;671;p87"/>
          <p:cNvSpPr txBox="1"/>
          <p:nvPr>
            <p:ph idx="1" type="body"/>
          </p:nvPr>
        </p:nvSpPr>
        <p:spPr>
          <a:xfrm rot="5400000">
            <a:off x="2286000" y="-304800"/>
            <a:ext cx="45720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153" name="Shape 5153"/>
        <p:cNvGrpSpPr/>
        <p:nvPr/>
      </p:nvGrpSpPr>
      <p:grpSpPr>
        <a:xfrm>
          <a:off x="0" y="0"/>
          <a:ext cx="0" cy="0"/>
          <a:chOff x="0" y="0"/>
          <a:chExt cx="0" cy="0"/>
        </a:xfrm>
      </p:grpSpPr>
      <p:sp>
        <p:nvSpPr>
          <p:cNvPr id="5154" name="Google Shape;5154;p8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55" name="Google Shape;5155;p87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56" name="Google Shape;5156;p8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7" name="Google Shape;5157;p8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8" name="Google Shape;5158;p87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159" name="Shape 5159"/>
        <p:cNvGrpSpPr/>
        <p:nvPr/>
      </p:nvGrpSpPr>
      <p:grpSpPr>
        <a:xfrm>
          <a:off x="0" y="0"/>
          <a:ext cx="0" cy="0"/>
          <a:chOff x="0" y="0"/>
          <a:chExt cx="0" cy="0"/>
        </a:xfrm>
      </p:grpSpPr>
      <p:sp>
        <p:nvSpPr>
          <p:cNvPr id="5160" name="Google Shape;5160;p87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1" name="Google Shape;5161;p87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62" name="Google Shape;5162;p8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3" name="Google Shape;5163;p8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4" name="Google Shape;5164;p87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5165" name="Shape 5165"/>
        <p:cNvGrpSpPr/>
        <p:nvPr/>
      </p:nvGrpSpPr>
      <p:grpSpPr>
        <a:xfrm>
          <a:off x="0" y="0"/>
          <a:ext cx="0" cy="0"/>
          <a:chOff x="0" y="0"/>
          <a:chExt cx="0" cy="0"/>
        </a:xfrm>
      </p:grpSpPr>
      <p:sp>
        <p:nvSpPr>
          <p:cNvPr id="5166" name="Google Shape;5166;p8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7" name="Google Shape;5167;p873"/>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168" name="Google Shape;5168;p8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9" name="Google Shape;5169;p8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0" name="Google Shape;5170;p87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178" name="Shape 5178"/>
        <p:cNvGrpSpPr/>
        <p:nvPr/>
      </p:nvGrpSpPr>
      <p:grpSpPr>
        <a:xfrm>
          <a:off x="0" y="0"/>
          <a:ext cx="0" cy="0"/>
          <a:chOff x="0" y="0"/>
          <a:chExt cx="0" cy="0"/>
        </a:xfrm>
      </p:grpSpPr>
      <p:sp>
        <p:nvSpPr>
          <p:cNvPr id="5179" name="Google Shape;5179;p875"/>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1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0" name="Google Shape;5180;p875"/>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sz="1200">
                <a:solidFill>
                  <a:schemeClr val="dk2"/>
                </a:solidFill>
                <a:latin typeface="Tahoma"/>
                <a:ea typeface="Tahoma"/>
                <a:cs typeface="Tahoma"/>
                <a:sym typeface="Tahoma"/>
              </a:defRPr>
            </a:lvl1pPr>
            <a:lvl2pPr indent="0" lvl="1" marL="0" algn="r">
              <a:spcBef>
                <a:spcPts val="0"/>
              </a:spcBef>
              <a:buNone/>
              <a:defRPr b="1" sz="1200">
                <a:solidFill>
                  <a:schemeClr val="dk2"/>
                </a:solidFill>
                <a:latin typeface="Tahoma"/>
                <a:ea typeface="Tahoma"/>
                <a:cs typeface="Tahoma"/>
                <a:sym typeface="Tahoma"/>
              </a:defRPr>
            </a:lvl2pPr>
            <a:lvl3pPr indent="0" lvl="2" marL="0" algn="r">
              <a:spcBef>
                <a:spcPts val="0"/>
              </a:spcBef>
              <a:buNone/>
              <a:defRPr b="1" sz="1200">
                <a:solidFill>
                  <a:schemeClr val="dk2"/>
                </a:solidFill>
                <a:latin typeface="Tahoma"/>
                <a:ea typeface="Tahoma"/>
                <a:cs typeface="Tahoma"/>
                <a:sym typeface="Tahoma"/>
              </a:defRPr>
            </a:lvl3pPr>
            <a:lvl4pPr indent="0" lvl="3" marL="0" algn="r">
              <a:spcBef>
                <a:spcPts val="0"/>
              </a:spcBef>
              <a:buNone/>
              <a:defRPr b="1" sz="1200">
                <a:solidFill>
                  <a:schemeClr val="dk2"/>
                </a:solidFill>
                <a:latin typeface="Tahoma"/>
                <a:ea typeface="Tahoma"/>
                <a:cs typeface="Tahoma"/>
                <a:sym typeface="Tahoma"/>
              </a:defRPr>
            </a:lvl4pPr>
            <a:lvl5pPr indent="0" lvl="4" marL="0" algn="r">
              <a:spcBef>
                <a:spcPts val="0"/>
              </a:spcBef>
              <a:buNone/>
              <a:defRPr b="1" sz="1200">
                <a:solidFill>
                  <a:schemeClr val="dk2"/>
                </a:solidFill>
                <a:latin typeface="Tahoma"/>
                <a:ea typeface="Tahoma"/>
                <a:cs typeface="Tahoma"/>
                <a:sym typeface="Tahoma"/>
              </a:defRPr>
            </a:lvl5pPr>
            <a:lvl6pPr indent="0" lvl="5" marL="0" algn="r">
              <a:spcBef>
                <a:spcPts val="0"/>
              </a:spcBef>
              <a:buNone/>
              <a:defRPr b="1" sz="1200">
                <a:solidFill>
                  <a:schemeClr val="dk2"/>
                </a:solidFill>
                <a:latin typeface="Tahoma"/>
                <a:ea typeface="Tahoma"/>
                <a:cs typeface="Tahoma"/>
                <a:sym typeface="Tahoma"/>
              </a:defRPr>
            </a:lvl6pPr>
            <a:lvl7pPr indent="0" lvl="6" marL="0" algn="r">
              <a:spcBef>
                <a:spcPts val="0"/>
              </a:spcBef>
              <a:buNone/>
              <a:defRPr b="1" sz="1200">
                <a:solidFill>
                  <a:schemeClr val="dk2"/>
                </a:solidFill>
                <a:latin typeface="Tahoma"/>
                <a:ea typeface="Tahoma"/>
                <a:cs typeface="Tahoma"/>
                <a:sym typeface="Tahoma"/>
              </a:defRPr>
            </a:lvl7pPr>
            <a:lvl8pPr indent="0" lvl="7" marL="0" algn="r">
              <a:spcBef>
                <a:spcPts val="0"/>
              </a:spcBef>
              <a:buNone/>
              <a:defRPr b="1" sz="1200">
                <a:solidFill>
                  <a:schemeClr val="dk2"/>
                </a:solidFill>
                <a:latin typeface="Tahoma"/>
                <a:ea typeface="Tahoma"/>
                <a:cs typeface="Tahoma"/>
                <a:sym typeface="Tahoma"/>
              </a:defRPr>
            </a:lvl8pPr>
            <a:lvl9pPr indent="0" lvl="8" marL="0" algn="r">
              <a:spcBef>
                <a:spcPts val="0"/>
              </a:spcBef>
              <a:buNone/>
              <a:defRPr b="1" sz="1200">
                <a:solidFill>
                  <a:schemeClr val="dk2"/>
                </a:solidFill>
                <a:latin typeface="Tahoma"/>
                <a:ea typeface="Tahoma"/>
                <a:cs typeface="Tahoma"/>
                <a:sym typeface="Tahoma"/>
              </a:defRPr>
            </a:lvl9pPr>
          </a:lstStyle>
          <a:p>
            <a:pPr indent="0" lvl="0" marL="0" rtl="0" algn="r">
              <a:spcBef>
                <a:spcPts val="0"/>
              </a:spcBef>
              <a:spcAft>
                <a:spcPts val="0"/>
              </a:spcAft>
              <a:buNone/>
            </a:pPr>
            <a:r>
              <a:rPr lang="en-US"/>
              <a:t>Page </a:t>
            </a:r>
            <a:fld id="{00000000-1234-1234-1234-123412341234}" type="slidenum">
              <a:rPr lang="en-US"/>
              <a:t>‹#›</a:t>
            </a:fld>
            <a:endParaRPr/>
          </a:p>
        </p:txBody>
      </p:sp>
    </p:spTree>
  </p:cSld>
  <p:clrMapOvr>
    <a:masterClrMapping/>
  </p:clrMapOvr>
</p:sldLayout>
</file>

<file path=ppt/slideLayouts/slideLayout8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81" name="Shape 5181"/>
        <p:cNvGrpSpPr/>
        <p:nvPr/>
      </p:nvGrpSpPr>
      <p:grpSpPr>
        <a:xfrm>
          <a:off x="0" y="0"/>
          <a:ext cx="0" cy="0"/>
          <a:chOff x="0" y="0"/>
          <a:chExt cx="0" cy="0"/>
        </a:xfrm>
      </p:grpSpPr>
      <p:sp>
        <p:nvSpPr>
          <p:cNvPr id="5182" name="Google Shape;5182;p876"/>
          <p:cNvSpPr txBox="1"/>
          <p:nvPr/>
        </p:nvSpPr>
        <p:spPr>
          <a:xfrm>
            <a:off x="152400" y="6172200"/>
            <a:ext cx="2209800" cy="4572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t/>
            </a:r>
            <a:endParaRPr b="1" sz="1200">
              <a:solidFill>
                <a:schemeClr val="dk2"/>
              </a:solidFill>
              <a:latin typeface="Tahoma"/>
              <a:ea typeface="Tahoma"/>
              <a:cs typeface="Tahoma"/>
              <a:sym typeface="Tahoma"/>
            </a:endParaRPr>
          </a:p>
        </p:txBody>
      </p:sp>
      <p:sp>
        <p:nvSpPr>
          <p:cNvPr id="5183" name="Google Shape;5183;p876"/>
          <p:cNvSpPr/>
          <p:nvPr/>
        </p:nvSpPr>
        <p:spPr>
          <a:xfrm>
            <a:off x="6629400" y="6248400"/>
            <a:ext cx="2209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200">
                <a:solidFill>
                  <a:schemeClr val="dk2"/>
                </a:solidFill>
                <a:latin typeface="Tahoma"/>
                <a:ea typeface="Tahoma"/>
                <a:cs typeface="Tahoma"/>
                <a:sym typeface="Tahoma"/>
              </a:rPr>
              <a:t>Page </a:t>
            </a:r>
            <a:fld id="{00000000-1234-1234-1234-123412341234}" type="slidenum">
              <a:rPr b="1" lang="en-US" sz="1200">
                <a:solidFill>
                  <a:schemeClr val="dk2"/>
                </a:solidFill>
                <a:latin typeface="Tahoma"/>
                <a:ea typeface="Tahoma"/>
                <a:cs typeface="Tahoma"/>
                <a:sym typeface="Tahoma"/>
              </a:rPr>
              <a:t>‹#›</a:t>
            </a:fld>
            <a:endParaRPr b="1" sz="1200">
              <a:solidFill>
                <a:schemeClr val="dk2"/>
              </a:solidFill>
              <a:latin typeface="Tahoma"/>
              <a:ea typeface="Tahoma"/>
              <a:cs typeface="Tahoma"/>
              <a:sym typeface="Tahoma"/>
            </a:endParaRPr>
          </a:p>
        </p:txBody>
      </p:sp>
      <p:sp>
        <p:nvSpPr>
          <p:cNvPr id="5184" name="Google Shape;5184;p876"/>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85" name="Google Shape;5185;p876"/>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285750" lvl="5" marL="2743200" algn="l">
              <a:spcBef>
                <a:spcPts val="360"/>
              </a:spcBef>
              <a:spcAft>
                <a:spcPts val="0"/>
              </a:spcAft>
              <a:buSzPts val="900"/>
              <a:buChar char="■"/>
              <a:defRPr/>
            </a:lvl6pPr>
            <a:lvl7pPr indent="-285750" lvl="6" marL="3200400" algn="l">
              <a:spcBef>
                <a:spcPts val="360"/>
              </a:spcBef>
              <a:spcAft>
                <a:spcPts val="0"/>
              </a:spcAft>
              <a:buSzPts val="900"/>
              <a:buChar char="■"/>
              <a:defRPr/>
            </a:lvl7pPr>
            <a:lvl8pPr indent="-285750" lvl="7" marL="3657600" algn="l">
              <a:spcBef>
                <a:spcPts val="360"/>
              </a:spcBef>
              <a:spcAft>
                <a:spcPts val="0"/>
              </a:spcAft>
              <a:buSzPts val="900"/>
              <a:buChar char="■"/>
              <a:defRPr/>
            </a:lvl8pPr>
            <a:lvl9pPr indent="-285750" lvl="8" marL="4114800" algn="l">
              <a:spcBef>
                <a:spcPts val="360"/>
              </a:spcBef>
              <a:spcAft>
                <a:spcPts val="0"/>
              </a:spcAft>
              <a:buSzPts val="900"/>
              <a:buChar char="■"/>
              <a:defRPr/>
            </a:lvl9pPr>
          </a:lstStyle>
          <a:p/>
        </p:txBody>
      </p:sp>
    </p:spTree>
  </p:cSld>
  <p:clrMapOvr>
    <a:masterClrMapping/>
  </p:clrMapOvr>
</p:sldLayout>
</file>

<file path=ppt/slideLayouts/slideLayout8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94" name="Shape 5194"/>
        <p:cNvGrpSpPr/>
        <p:nvPr/>
      </p:nvGrpSpPr>
      <p:grpSpPr>
        <a:xfrm>
          <a:off x="0" y="0"/>
          <a:ext cx="0" cy="0"/>
          <a:chOff x="0" y="0"/>
          <a:chExt cx="0" cy="0"/>
        </a:xfrm>
      </p:grpSpPr>
      <p:sp>
        <p:nvSpPr>
          <p:cNvPr id="5195" name="Google Shape;5195;p878"/>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96" name="Google Shape;5196;p878"/>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197" name="Google Shape;5197;p8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8" name="Google Shape;5198;p8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9" name="Google Shape;5199;p8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200" name="Shape 5200"/>
        <p:cNvGrpSpPr/>
        <p:nvPr/>
      </p:nvGrpSpPr>
      <p:grpSpPr>
        <a:xfrm>
          <a:off x="0" y="0"/>
          <a:ext cx="0" cy="0"/>
          <a:chOff x="0" y="0"/>
          <a:chExt cx="0" cy="0"/>
        </a:xfrm>
      </p:grpSpPr>
      <p:sp>
        <p:nvSpPr>
          <p:cNvPr id="5201" name="Google Shape;5201;p879"/>
          <p:cNvSpPr txBox="1"/>
          <p:nvPr>
            <p:ph type="ctrTitle"/>
          </p:nvPr>
        </p:nvSpPr>
        <p:spPr>
          <a:xfrm>
            <a:off x="685800" y="1905000"/>
            <a:ext cx="77724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rgbClr val="023A2B"/>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2" name="Google Shape;5202;p879"/>
          <p:cNvSpPr txBox="1"/>
          <p:nvPr>
            <p:ph idx="1" type="subTitle"/>
          </p:nvPr>
        </p:nvSpPr>
        <p:spPr>
          <a:xfrm>
            <a:off x="1143000" y="2895600"/>
            <a:ext cx="5410200" cy="609600"/>
          </a:xfrm>
          <a:prstGeom prst="rect">
            <a:avLst/>
          </a:prstGeom>
          <a:noFill/>
          <a:ln>
            <a:noFill/>
          </a:ln>
        </p:spPr>
        <p:txBody>
          <a:bodyPr anchorCtr="0" anchor="t" bIns="45700" lIns="91425" spcFirstLastPara="1" rIns="91425" wrap="square" tIns="45700">
            <a:noAutofit/>
          </a:bodyPr>
          <a:lstStyle>
            <a:lvl1pPr lvl="0" algn="l">
              <a:spcBef>
                <a:spcPts val="480"/>
              </a:spcBef>
              <a:spcAft>
                <a:spcPts val="0"/>
              </a:spcAft>
              <a:buClr>
                <a:srgbClr val="EAEAEA"/>
              </a:buClr>
              <a:buSzPts val="2400"/>
              <a:buFont typeface="Arial"/>
              <a:buNone/>
              <a:defRPr>
                <a:solidFill>
                  <a:srgbClr val="EAEAEA"/>
                </a:solidFill>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5203" name="Google Shape;5203;p8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4" name="Google Shape;5204;p8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5" name="Google Shape;5205;p8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206" name="Shape 5206"/>
        <p:cNvGrpSpPr/>
        <p:nvPr/>
      </p:nvGrpSpPr>
      <p:grpSpPr>
        <a:xfrm>
          <a:off x="0" y="0"/>
          <a:ext cx="0" cy="0"/>
          <a:chOff x="0" y="0"/>
          <a:chExt cx="0" cy="0"/>
        </a:xfrm>
      </p:grpSpPr>
      <p:sp>
        <p:nvSpPr>
          <p:cNvPr id="5207" name="Google Shape;5207;p880"/>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8" name="Google Shape;5208;p880"/>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5209" name="Google Shape;5209;p8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0" name="Google Shape;5210;p8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1" name="Google Shape;5211;p8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212" name="Shape 5212"/>
        <p:cNvGrpSpPr/>
        <p:nvPr/>
      </p:nvGrpSpPr>
      <p:grpSpPr>
        <a:xfrm>
          <a:off x="0" y="0"/>
          <a:ext cx="0" cy="0"/>
          <a:chOff x="0" y="0"/>
          <a:chExt cx="0" cy="0"/>
        </a:xfrm>
      </p:grpSpPr>
      <p:sp>
        <p:nvSpPr>
          <p:cNvPr id="5213" name="Google Shape;5213;p881"/>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14" name="Google Shape;5214;p881"/>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5" name="Google Shape;5215;p881"/>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6" name="Google Shape;5216;p8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7" name="Google Shape;5217;p8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8" name="Google Shape;5218;p8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219" name="Shape 5219"/>
        <p:cNvGrpSpPr/>
        <p:nvPr/>
      </p:nvGrpSpPr>
      <p:grpSpPr>
        <a:xfrm>
          <a:off x="0" y="0"/>
          <a:ext cx="0" cy="0"/>
          <a:chOff x="0" y="0"/>
          <a:chExt cx="0" cy="0"/>
        </a:xfrm>
      </p:grpSpPr>
      <p:sp>
        <p:nvSpPr>
          <p:cNvPr id="5220" name="Google Shape;5220;p88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21" name="Google Shape;5221;p882"/>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2" name="Google Shape;5222;p882"/>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3" name="Google Shape;5223;p882"/>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4" name="Google Shape;5224;p882"/>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5" name="Google Shape;5225;p8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6" name="Google Shape;5226;p8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7" name="Google Shape;5227;p8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2" name="Shape 672"/>
        <p:cNvGrpSpPr/>
        <p:nvPr/>
      </p:nvGrpSpPr>
      <p:grpSpPr>
        <a:xfrm>
          <a:off x="0" y="0"/>
          <a:ext cx="0" cy="0"/>
          <a:chOff x="0" y="0"/>
          <a:chExt cx="0" cy="0"/>
        </a:xfrm>
      </p:grpSpPr>
      <p:sp>
        <p:nvSpPr>
          <p:cNvPr id="673" name="Google Shape;673;p88"/>
          <p:cNvSpPr txBox="1"/>
          <p:nvPr>
            <p:ph type="title"/>
          </p:nvPr>
        </p:nvSpPr>
        <p:spPr>
          <a:xfrm rot="5400000">
            <a:off x="4629150" y="2038350"/>
            <a:ext cx="5715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 name="Google Shape;674;p88"/>
          <p:cNvSpPr txBox="1"/>
          <p:nvPr>
            <p:ph idx="1" type="body"/>
          </p:nvPr>
        </p:nvSpPr>
        <p:spPr>
          <a:xfrm rot="5400000">
            <a:off x="666750" y="171450"/>
            <a:ext cx="5715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228" name="Shape 5228"/>
        <p:cNvGrpSpPr/>
        <p:nvPr/>
      </p:nvGrpSpPr>
      <p:grpSpPr>
        <a:xfrm>
          <a:off x="0" y="0"/>
          <a:ext cx="0" cy="0"/>
          <a:chOff x="0" y="0"/>
          <a:chExt cx="0" cy="0"/>
        </a:xfrm>
      </p:grpSpPr>
      <p:sp>
        <p:nvSpPr>
          <p:cNvPr id="5229" name="Google Shape;5229;p883"/>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0" name="Google Shape;5230;p8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1" name="Google Shape;5231;p8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2" name="Google Shape;5232;p8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33" name="Shape 5233"/>
        <p:cNvGrpSpPr/>
        <p:nvPr/>
      </p:nvGrpSpPr>
      <p:grpSpPr>
        <a:xfrm>
          <a:off x="0" y="0"/>
          <a:ext cx="0" cy="0"/>
          <a:chOff x="0" y="0"/>
          <a:chExt cx="0" cy="0"/>
        </a:xfrm>
      </p:grpSpPr>
      <p:sp>
        <p:nvSpPr>
          <p:cNvPr id="5234" name="Google Shape;5234;p8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5" name="Google Shape;5235;p8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6" name="Google Shape;5236;p8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237" name="Shape 5237"/>
        <p:cNvGrpSpPr/>
        <p:nvPr/>
      </p:nvGrpSpPr>
      <p:grpSpPr>
        <a:xfrm>
          <a:off x="0" y="0"/>
          <a:ext cx="0" cy="0"/>
          <a:chOff x="0" y="0"/>
          <a:chExt cx="0" cy="0"/>
        </a:xfrm>
      </p:grpSpPr>
      <p:sp>
        <p:nvSpPr>
          <p:cNvPr id="5238" name="Google Shape;5238;p88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9" name="Google Shape;5239;p88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5240" name="Google Shape;5240;p88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1" name="Google Shape;5241;p8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2" name="Google Shape;5242;p8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3" name="Google Shape;5243;p8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244" name="Shape 5244"/>
        <p:cNvGrpSpPr/>
        <p:nvPr/>
      </p:nvGrpSpPr>
      <p:grpSpPr>
        <a:xfrm>
          <a:off x="0" y="0"/>
          <a:ext cx="0" cy="0"/>
          <a:chOff x="0" y="0"/>
          <a:chExt cx="0" cy="0"/>
        </a:xfrm>
      </p:grpSpPr>
      <p:sp>
        <p:nvSpPr>
          <p:cNvPr id="5245" name="Google Shape;5245;p88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46" name="Google Shape;5246;p886"/>
          <p:cNvSpPr/>
          <p:nvPr>
            <p:ph idx="2" type="pic"/>
          </p:nvPr>
        </p:nvSpPr>
        <p:spPr>
          <a:xfrm>
            <a:off x="1792288" y="612775"/>
            <a:ext cx="5486400" cy="4114800"/>
          </a:xfrm>
          <a:prstGeom prst="rect">
            <a:avLst/>
          </a:prstGeom>
          <a:noFill/>
          <a:ln>
            <a:noFill/>
          </a:ln>
        </p:spPr>
      </p:sp>
      <p:sp>
        <p:nvSpPr>
          <p:cNvPr id="5247" name="Google Shape;5247;p88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8" name="Google Shape;5248;p8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9" name="Google Shape;5249;p8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0" name="Google Shape;5250;p8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251" name="Shape 5251"/>
        <p:cNvGrpSpPr/>
        <p:nvPr/>
      </p:nvGrpSpPr>
      <p:grpSpPr>
        <a:xfrm>
          <a:off x="0" y="0"/>
          <a:ext cx="0" cy="0"/>
          <a:chOff x="0" y="0"/>
          <a:chExt cx="0" cy="0"/>
        </a:xfrm>
      </p:grpSpPr>
      <p:sp>
        <p:nvSpPr>
          <p:cNvPr id="5252" name="Google Shape;5252;p88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3" name="Google Shape;5253;p887"/>
          <p:cNvSpPr txBox="1"/>
          <p:nvPr>
            <p:ph idx="1" type="body"/>
          </p:nvPr>
        </p:nvSpPr>
        <p:spPr>
          <a:xfrm rot="5400000">
            <a:off x="2743200" y="304800"/>
            <a:ext cx="3733800"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54" name="Google Shape;5254;p8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5" name="Google Shape;5255;p8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6" name="Google Shape;5256;p8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257" name="Shape 5257"/>
        <p:cNvGrpSpPr/>
        <p:nvPr/>
      </p:nvGrpSpPr>
      <p:grpSpPr>
        <a:xfrm>
          <a:off x="0" y="0"/>
          <a:ext cx="0" cy="0"/>
          <a:chOff x="0" y="0"/>
          <a:chExt cx="0" cy="0"/>
        </a:xfrm>
      </p:grpSpPr>
      <p:sp>
        <p:nvSpPr>
          <p:cNvPr id="5258" name="Google Shape;5258;p888"/>
          <p:cNvSpPr txBox="1"/>
          <p:nvPr>
            <p:ph type="title"/>
          </p:nvPr>
        </p:nvSpPr>
        <p:spPr>
          <a:xfrm rot="5400000">
            <a:off x="4962525" y="2219325"/>
            <a:ext cx="5029200" cy="18097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9" name="Google Shape;5259;p888"/>
          <p:cNvSpPr txBox="1"/>
          <p:nvPr>
            <p:ph idx="1" type="body"/>
          </p:nvPr>
        </p:nvSpPr>
        <p:spPr>
          <a:xfrm rot="5400000">
            <a:off x="1266825" y="485775"/>
            <a:ext cx="5029200" cy="52768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0" name="Google Shape;5260;p8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1" name="Google Shape;5261;p8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2" name="Google Shape;5262;p8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263" name="Shape 5263"/>
        <p:cNvGrpSpPr/>
        <p:nvPr/>
      </p:nvGrpSpPr>
      <p:grpSpPr>
        <a:xfrm>
          <a:off x="0" y="0"/>
          <a:ext cx="0" cy="0"/>
          <a:chOff x="0" y="0"/>
          <a:chExt cx="0" cy="0"/>
        </a:xfrm>
      </p:grpSpPr>
      <p:sp>
        <p:nvSpPr>
          <p:cNvPr id="5264" name="Google Shape;5264;p889"/>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65" name="Google Shape;5265;p889"/>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6" name="Google Shape;5266;p889"/>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7" name="Google Shape;5267;p8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8" name="Google Shape;5268;p8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9" name="Google Shape;5269;p8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80" name="Shape 5280"/>
        <p:cNvGrpSpPr/>
        <p:nvPr/>
      </p:nvGrpSpPr>
      <p:grpSpPr>
        <a:xfrm>
          <a:off x="0" y="0"/>
          <a:ext cx="0" cy="0"/>
          <a:chOff x="0" y="0"/>
          <a:chExt cx="0" cy="0"/>
        </a:xfrm>
      </p:grpSpPr>
      <p:sp>
        <p:nvSpPr>
          <p:cNvPr id="5281" name="Google Shape;5281;p891"/>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2" name="Google Shape;5282;p891"/>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283" name="Shape 5283"/>
        <p:cNvGrpSpPr/>
        <p:nvPr/>
      </p:nvGrpSpPr>
      <p:grpSpPr>
        <a:xfrm>
          <a:off x="0" y="0"/>
          <a:ext cx="0" cy="0"/>
          <a:chOff x="0" y="0"/>
          <a:chExt cx="0" cy="0"/>
        </a:xfrm>
      </p:grpSpPr>
      <p:sp>
        <p:nvSpPr>
          <p:cNvPr id="5284" name="Google Shape;5284;p892"/>
          <p:cNvSpPr txBox="1"/>
          <p:nvPr>
            <p:ph type="ctrTitle"/>
          </p:nvPr>
        </p:nvSpPr>
        <p:spPr>
          <a:xfrm>
            <a:off x="1308100" y="2667000"/>
            <a:ext cx="7162800" cy="1331913"/>
          </a:xfrm>
          <a:prstGeom prst="rect">
            <a:avLst/>
          </a:prstGeom>
          <a:noFill/>
          <a:ln>
            <a:noFill/>
          </a:ln>
        </p:spPr>
        <p:txBody>
          <a:bodyPr anchorCtr="1" anchor="t" bIns="45700" lIns="91425" spcFirstLastPara="1" rIns="91425" wrap="square" tIns="45700">
            <a:noAutofit/>
          </a:bodyPr>
          <a:lstStyle>
            <a:lvl1pPr lvl="0" algn="ctr">
              <a:spcBef>
                <a:spcPts val="0"/>
              </a:spcBef>
              <a:spcAft>
                <a:spcPts val="0"/>
              </a:spcAft>
              <a:buSzPts val="1400"/>
              <a:buNone/>
              <a:defRPr b="0" sz="4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5" name="Google Shape;5285;p892"/>
          <p:cNvSpPr txBox="1"/>
          <p:nvPr>
            <p:ph idx="1" type="subTitle"/>
          </p:nvPr>
        </p:nvSpPr>
        <p:spPr>
          <a:xfrm>
            <a:off x="1687513" y="4343400"/>
            <a:ext cx="6400800" cy="1752600"/>
          </a:xfrm>
          <a:prstGeom prst="rect">
            <a:avLst/>
          </a:prstGeom>
          <a:noFill/>
          <a:ln>
            <a:noFill/>
          </a:ln>
        </p:spPr>
        <p:txBody>
          <a:bodyPr anchorCtr="0" anchor="t" bIns="45700" lIns="91425" spcFirstLastPara="1" rIns="91425" wrap="square" tIns="45700">
            <a:noAutofit/>
          </a:bodyPr>
          <a:lstStyle>
            <a:lvl1pPr lvl="0" algn="ctr">
              <a:spcBef>
                <a:spcPts val="400"/>
              </a:spcBef>
              <a:spcAft>
                <a:spcPts val="0"/>
              </a:spcAft>
              <a:buSzPts val="2500"/>
              <a:buFont typeface="Arial"/>
              <a:buNone/>
              <a:defRPr b="1"/>
            </a:lvl1pPr>
            <a:lvl2pPr lvl="1" algn="l">
              <a:spcBef>
                <a:spcPts val="360"/>
              </a:spcBef>
              <a:spcAft>
                <a:spcPts val="0"/>
              </a:spcAft>
              <a:buClr>
                <a:schemeClr val="dk1"/>
              </a:buClr>
              <a:buSzPts val="1800"/>
              <a:buChar char="–"/>
              <a:defRPr/>
            </a:lvl2pPr>
            <a:lvl3pPr lvl="2" algn="l">
              <a:spcBef>
                <a:spcPts val="360"/>
              </a:spcBef>
              <a:spcAft>
                <a:spcPts val="0"/>
              </a:spcAft>
              <a:buClr>
                <a:srgbClr val="006600"/>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86" name="Shape 5286"/>
        <p:cNvGrpSpPr/>
        <p:nvPr/>
      </p:nvGrpSpPr>
      <p:grpSpPr>
        <a:xfrm>
          <a:off x="0" y="0"/>
          <a:ext cx="0" cy="0"/>
          <a:chOff x="0" y="0"/>
          <a:chExt cx="0" cy="0"/>
        </a:xfrm>
      </p:grpSpPr>
      <p:sp>
        <p:nvSpPr>
          <p:cNvPr id="5287" name="Google Shape;5287;p8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8" name="Google Shape;5288;p8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30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rgbClr val="006600"/>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75" name="Shape 675"/>
        <p:cNvGrpSpPr/>
        <p:nvPr/>
      </p:nvGrpSpPr>
      <p:grpSpPr>
        <a:xfrm>
          <a:off x="0" y="0"/>
          <a:ext cx="0" cy="0"/>
          <a:chOff x="0" y="0"/>
          <a:chExt cx="0" cy="0"/>
        </a:xfrm>
      </p:grpSpPr>
      <p:sp>
        <p:nvSpPr>
          <p:cNvPr id="676" name="Google Shape;676;p89"/>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7" name="Google Shape;677;p89"/>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8" name="Google Shape;678;p89"/>
          <p:cNvSpPr/>
          <p:nvPr>
            <p:ph idx="2" type="clipArt"/>
          </p:nvPr>
        </p:nvSpPr>
        <p:spPr>
          <a:xfrm>
            <a:off x="4648200" y="1295400"/>
            <a:ext cx="3810000" cy="4572000"/>
          </a:xfrm>
          <a:prstGeom prst="rect">
            <a:avLst/>
          </a:prstGeom>
          <a:noFill/>
          <a:ln>
            <a:noFill/>
          </a:ln>
        </p:spPr>
      </p:sp>
    </p:spTree>
  </p:cSld>
  <p:clrMapOvr>
    <a:masterClrMapping/>
  </p:clrMapOvr>
</p:sldLayout>
</file>

<file path=ppt/slideLayouts/slideLayout8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289" name="Shape 5289"/>
        <p:cNvGrpSpPr/>
        <p:nvPr/>
      </p:nvGrpSpPr>
      <p:grpSpPr>
        <a:xfrm>
          <a:off x="0" y="0"/>
          <a:ext cx="0" cy="0"/>
          <a:chOff x="0" y="0"/>
          <a:chExt cx="0" cy="0"/>
        </a:xfrm>
      </p:grpSpPr>
      <p:sp>
        <p:nvSpPr>
          <p:cNvPr id="5290" name="Google Shape;5290;p894"/>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1" name="Google Shape;5291;p894"/>
          <p:cNvSpPr txBox="1"/>
          <p:nvPr>
            <p:ph idx="1" type="body"/>
          </p:nvPr>
        </p:nvSpPr>
        <p:spPr>
          <a:xfrm>
            <a:off x="6096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2" name="Google Shape;5292;p894"/>
          <p:cNvSpPr txBox="1"/>
          <p:nvPr>
            <p:ph idx="2" type="body"/>
          </p:nvPr>
        </p:nvSpPr>
        <p:spPr>
          <a:xfrm>
            <a:off x="46482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293" name="Shape 5293"/>
        <p:cNvGrpSpPr/>
        <p:nvPr/>
      </p:nvGrpSpPr>
      <p:grpSpPr>
        <a:xfrm>
          <a:off x="0" y="0"/>
          <a:ext cx="0" cy="0"/>
          <a:chOff x="0" y="0"/>
          <a:chExt cx="0" cy="0"/>
        </a:xfrm>
      </p:grpSpPr>
      <p:sp>
        <p:nvSpPr>
          <p:cNvPr id="5294" name="Google Shape;5294;p89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5" name="Google Shape;5295;p8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6" name="Google Shape;5296;p8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7" name="Google Shape;5297;p8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8" name="Google Shape;5298;p8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299" name="Shape 5299"/>
        <p:cNvGrpSpPr/>
        <p:nvPr/>
      </p:nvGrpSpPr>
      <p:grpSpPr>
        <a:xfrm>
          <a:off x="0" y="0"/>
          <a:ext cx="0" cy="0"/>
          <a:chOff x="0" y="0"/>
          <a:chExt cx="0" cy="0"/>
        </a:xfrm>
      </p:grpSpPr>
      <p:sp>
        <p:nvSpPr>
          <p:cNvPr id="5300" name="Google Shape;5300;p896"/>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301" name="Shape 5301"/>
        <p:cNvGrpSpPr/>
        <p:nvPr/>
      </p:nvGrpSpPr>
      <p:grpSpPr>
        <a:xfrm>
          <a:off x="0" y="0"/>
          <a:ext cx="0" cy="0"/>
          <a:chOff x="0" y="0"/>
          <a:chExt cx="0" cy="0"/>
        </a:xfrm>
      </p:grpSpPr>
    </p:spTree>
  </p:cSld>
  <p:clrMapOvr>
    <a:masterClrMapping/>
  </p:clrMapOvr>
</p:sldLayout>
</file>

<file path=ppt/slideLayouts/slideLayout8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302" name="Shape 5302"/>
        <p:cNvGrpSpPr/>
        <p:nvPr/>
      </p:nvGrpSpPr>
      <p:grpSpPr>
        <a:xfrm>
          <a:off x="0" y="0"/>
          <a:ext cx="0" cy="0"/>
          <a:chOff x="0" y="0"/>
          <a:chExt cx="0" cy="0"/>
        </a:xfrm>
      </p:grpSpPr>
      <p:sp>
        <p:nvSpPr>
          <p:cNvPr id="5303" name="Google Shape;5303;p8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4" name="Google Shape;5304;p8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82600" lvl="0" marL="457200" algn="l">
              <a:spcBef>
                <a:spcPts val="640"/>
              </a:spcBef>
              <a:spcAft>
                <a:spcPts val="0"/>
              </a:spcAft>
              <a:buSzPts val="40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rgbClr val="006600"/>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305" name="Google Shape;5305;p8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306" name="Shape 5306"/>
        <p:cNvGrpSpPr/>
        <p:nvPr/>
      </p:nvGrpSpPr>
      <p:grpSpPr>
        <a:xfrm>
          <a:off x="0" y="0"/>
          <a:ext cx="0" cy="0"/>
          <a:chOff x="0" y="0"/>
          <a:chExt cx="0" cy="0"/>
        </a:xfrm>
      </p:grpSpPr>
      <p:sp>
        <p:nvSpPr>
          <p:cNvPr id="5307" name="Google Shape;5307;p8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8" name="Google Shape;5308;p899"/>
          <p:cNvSpPr/>
          <p:nvPr>
            <p:ph idx="2" type="pic"/>
          </p:nvPr>
        </p:nvSpPr>
        <p:spPr>
          <a:xfrm>
            <a:off x="3887788" y="987425"/>
            <a:ext cx="4629150" cy="4873625"/>
          </a:xfrm>
          <a:prstGeom prst="rect">
            <a:avLst/>
          </a:prstGeom>
          <a:noFill/>
          <a:ln>
            <a:noFill/>
          </a:ln>
        </p:spPr>
      </p:sp>
      <p:sp>
        <p:nvSpPr>
          <p:cNvPr id="5309" name="Google Shape;5309;p8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310" name="Shape 5310"/>
        <p:cNvGrpSpPr/>
        <p:nvPr/>
      </p:nvGrpSpPr>
      <p:grpSpPr>
        <a:xfrm>
          <a:off x="0" y="0"/>
          <a:ext cx="0" cy="0"/>
          <a:chOff x="0" y="0"/>
          <a:chExt cx="0" cy="0"/>
        </a:xfrm>
      </p:grpSpPr>
      <p:sp>
        <p:nvSpPr>
          <p:cNvPr id="5311" name="Google Shape;5311;p90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2" name="Google Shape;5312;p900"/>
          <p:cNvSpPr txBox="1"/>
          <p:nvPr>
            <p:ph idx="1" type="body"/>
          </p:nvPr>
        </p:nvSpPr>
        <p:spPr>
          <a:xfrm rot="5400000">
            <a:off x="2438400" y="-304800"/>
            <a:ext cx="4267200" cy="79248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313" name="Shape 5313"/>
        <p:cNvGrpSpPr/>
        <p:nvPr/>
      </p:nvGrpSpPr>
      <p:grpSpPr>
        <a:xfrm>
          <a:off x="0" y="0"/>
          <a:ext cx="0" cy="0"/>
          <a:chOff x="0" y="0"/>
          <a:chExt cx="0" cy="0"/>
        </a:xfrm>
      </p:grpSpPr>
      <p:sp>
        <p:nvSpPr>
          <p:cNvPr id="5314" name="Google Shape;5314;p901"/>
          <p:cNvSpPr txBox="1"/>
          <p:nvPr>
            <p:ph type="title"/>
          </p:nvPr>
        </p:nvSpPr>
        <p:spPr>
          <a:xfrm rot="5400000">
            <a:off x="4876800" y="2133600"/>
            <a:ext cx="5334000" cy="1981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5" name="Google Shape;5315;p901"/>
          <p:cNvSpPr txBox="1"/>
          <p:nvPr>
            <p:ph idx="1" type="body"/>
          </p:nvPr>
        </p:nvSpPr>
        <p:spPr>
          <a:xfrm rot="5400000">
            <a:off x="838200" y="228600"/>
            <a:ext cx="5334000" cy="5791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30" name="Shape 5330"/>
        <p:cNvGrpSpPr/>
        <p:nvPr/>
      </p:nvGrpSpPr>
      <p:grpSpPr>
        <a:xfrm>
          <a:off x="0" y="0"/>
          <a:ext cx="0" cy="0"/>
          <a:chOff x="0" y="0"/>
          <a:chExt cx="0" cy="0"/>
        </a:xfrm>
      </p:grpSpPr>
      <p:sp>
        <p:nvSpPr>
          <p:cNvPr id="5331" name="Google Shape;5331;p90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2" name="Google Shape;5332;p903"/>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333" name="Shape 5333"/>
        <p:cNvGrpSpPr/>
        <p:nvPr/>
      </p:nvGrpSpPr>
      <p:grpSpPr>
        <a:xfrm>
          <a:off x="0" y="0"/>
          <a:ext cx="0" cy="0"/>
          <a:chOff x="0" y="0"/>
          <a:chExt cx="0" cy="0"/>
        </a:xfrm>
      </p:grpSpPr>
      <p:sp>
        <p:nvSpPr>
          <p:cNvPr id="5334" name="Google Shape;5334;p90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35" name="Google Shape;5335;p904"/>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36" name="Google Shape;5336;p90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7" name="Google Shape;5337;p904"/>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 name="Shape 685"/>
        <p:cNvGrpSpPr/>
        <p:nvPr/>
      </p:nvGrpSpPr>
      <p:grpSpPr>
        <a:xfrm>
          <a:off x="0" y="0"/>
          <a:ext cx="0" cy="0"/>
          <a:chOff x="0" y="0"/>
          <a:chExt cx="0" cy="0"/>
        </a:xfrm>
      </p:grpSpPr>
      <p:sp>
        <p:nvSpPr>
          <p:cNvPr id="686" name="Google Shape;686;p9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 name="Google Shape;687;p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 name="Google Shape;688;p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 name="Google Shape;689;p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 name="Google Shape;690;p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338" name="Shape 5338"/>
        <p:cNvGrpSpPr/>
        <p:nvPr/>
      </p:nvGrpSpPr>
      <p:grpSpPr>
        <a:xfrm>
          <a:off x="0" y="0"/>
          <a:ext cx="0" cy="0"/>
          <a:chOff x="0" y="0"/>
          <a:chExt cx="0" cy="0"/>
        </a:xfrm>
      </p:grpSpPr>
      <p:sp>
        <p:nvSpPr>
          <p:cNvPr id="5339" name="Google Shape;5339;p905"/>
          <p:cNvSpPr txBox="1"/>
          <p:nvPr>
            <p:ph type="ctrTitle"/>
          </p:nvPr>
        </p:nvSpPr>
        <p:spPr>
          <a:xfrm>
            <a:off x="685800" y="2130425"/>
            <a:ext cx="7772400" cy="1470025"/>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0" name="Google Shape;5340;p90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lnSpc>
                <a:spcPct val="110000"/>
              </a:lnSpc>
              <a:spcBef>
                <a:spcPts val="1080"/>
              </a:spcBef>
              <a:spcAft>
                <a:spcPts val="0"/>
              </a:spcAft>
              <a:buClr>
                <a:srgbClr val="000066"/>
              </a:buClr>
              <a:buSzPts val="2400"/>
              <a:buFont typeface="Arimo"/>
              <a:buNone/>
              <a:defRPr/>
            </a:lvl1pPr>
            <a:lvl2pPr lvl="1" algn="ctr">
              <a:lnSpc>
                <a:spcPct val="110000"/>
              </a:lnSpc>
              <a:spcBef>
                <a:spcPts val="900"/>
              </a:spcBef>
              <a:spcAft>
                <a:spcPts val="0"/>
              </a:spcAft>
              <a:buClr>
                <a:srgbClr val="990099"/>
              </a:buClr>
              <a:buSzPts val="2000"/>
              <a:buFont typeface="Arimo"/>
              <a:buNone/>
              <a:defRPr/>
            </a:lvl2pPr>
            <a:lvl3pPr lvl="2" algn="ctr">
              <a:lnSpc>
                <a:spcPct val="110000"/>
              </a:lnSpc>
              <a:spcBef>
                <a:spcPts val="1080"/>
              </a:spcBef>
              <a:spcAft>
                <a:spcPts val="0"/>
              </a:spcAft>
              <a:buClr>
                <a:srgbClr val="009900"/>
              </a:buClr>
              <a:buSzPts val="2400"/>
              <a:buFont typeface="Arimo"/>
              <a:buNone/>
              <a:defRPr/>
            </a:lvl3pPr>
            <a:lvl4pPr lvl="3" algn="ctr">
              <a:spcBef>
                <a:spcPts val="720"/>
              </a:spcBef>
              <a:spcAft>
                <a:spcPts val="0"/>
              </a:spcAft>
              <a:buClr>
                <a:schemeClr val="dk1"/>
              </a:buClr>
              <a:buSzPts val="2400"/>
              <a:buFont typeface="Times New Roman"/>
              <a:buNone/>
              <a:defRPr/>
            </a:lvl4pPr>
            <a:lvl5pPr lvl="4" algn="ctr">
              <a:spcBef>
                <a:spcPts val="480"/>
              </a:spcBef>
              <a:spcAft>
                <a:spcPts val="0"/>
              </a:spcAft>
              <a:buClr>
                <a:schemeClr val="dk1"/>
              </a:buClr>
              <a:buSzPts val="2400"/>
              <a:buFont typeface="Times New Roman"/>
              <a:buNone/>
              <a:defRPr/>
            </a:lvl5pPr>
            <a:lvl6pPr lvl="5" algn="ctr">
              <a:spcBef>
                <a:spcPts val="480"/>
              </a:spcBef>
              <a:spcAft>
                <a:spcPts val="0"/>
              </a:spcAft>
              <a:buClr>
                <a:schemeClr val="dk1"/>
              </a:buClr>
              <a:buSzPts val="2400"/>
              <a:buFont typeface="Times New Roman"/>
              <a:buNone/>
              <a:defRPr/>
            </a:lvl6pPr>
            <a:lvl7pPr lvl="6" algn="ctr">
              <a:spcBef>
                <a:spcPts val="480"/>
              </a:spcBef>
              <a:spcAft>
                <a:spcPts val="0"/>
              </a:spcAft>
              <a:buClr>
                <a:schemeClr val="dk1"/>
              </a:buClr>
              <a:buSzPts val="2400"/>
              <a:buFont typeface="Times New Roman"/>
              <a:buNone/>
              <a:defRPr/>
            </a:lvl7pPr>
            <a:lvl8pPr lvl="7" algn="ctr">
              <a:spcBef>
                <a:spcPts val="480"/>
              </a:spcBef>
              <a:spcAft>
                <a:spcPts val="0"/>
              </a:spcAft>
              <a:buClr>
                <a:schemeClr val="dk1"/>
              </a:buClr>
              <a:buSzPts val="2400"/>
              <a:buFont typeface="Times New Roman"/>
              <a:buNone/>
              <a:defRPr/>
            </a:lvl8pPr>
            <a:lvl9pPr lvl="8" algn="ctr">
              <a:spcBef>
                <a:spcPts val="480"/>
              </a:spcBef>
              <a:spcAft>
                <a:spcPts val="0"/>
              </a:spcAft>
              <a:buClr>
                <a:schemeClr val="dk1"/>
              </a:buClr>
              <a:buSzPts val="2400"/>
              <a:buFont typeface="Times New Roman"/>
              <a:buNone/>
              <a:defRPr/>
            </a:lvl9pPr>
          </a:lstStyle>
          <a:p/>
        </p:txBody>
      </p:sp>
      <p:sp>
        <p:nvSpPr>
          <p:cNvPr id="5341" name="Google Shape;5341;p905"/>
          <p:cNvSpPr txBox="1"/>
          <p:nvPr>
            <p:ph idx="11" type="ftr"/>
          </p:nvPr>
        </p:nvSpPr>
        <p:spPr>
          <a:xfrm>
            <a:off x="6015038" y="6613525"/>
            <a:ext cx="2760662" cy="231775"/>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2" name="Google Shape;5342;p905"/>
          <p:cNvSpPr txBox="1"/>
          <p:nvPr>
            <p:ph idx="12" type="sldNum"/>
          </p:nvPr>
        </p:nvSpPr>
        <p:spPr>
          <a:xfrm>
            <a:off x="7004050"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343" name="Shape 5343"/>
        <p:cNvGrpSpPr/>
        <p:nvPr/>
      </p:nvGrpSpPr>
      <p:grpSpPr>
        <a:xfrm>
          <a:off x="0" y="0"/>
          <a:ext cx="0" cy="0"/>
          <a:chOff x="0" y="0"/>
          <a:chExt cx="0" cy="0"/>
        </a:xfrm>
      </p:grpSpPr>
      <p:sp>
        <p:nvSpPr>
          <p:cNvPr id="5344" name="Google Shape;5344;p906"/>
          <p:cNvSpPr txBox="1"/>
          <p:nvPr>
            <p:ph type="title"/>
          </p:nvPr>
        </p:nvSpPr>
        <p:spPr>
          <a:xfrm>
            <a:off x="722313" y="4406900"/>
            <a:ext cx="7772400" cy="1362075"/>
          </a:xfrm>
          <a:prstGeom prst="rect">
            <a:avLst/>
          </a:prstGeom>
          <a:noFill/>
          <a:ln>
            <a:noFill/>
          </a:ln>
        </p:spPr>
        <p:txBody>
          <a:bodyPr anchorCtr="0" anchor="t" bIns="44450" lIns="90475" spcFirstLastPara="1" rIns="90475" wrap="square" tIns="44450">
            <a:noAutofit/>
          </a:bodyPr>
          <a:lstStyle>
            <a:lvl1pPr lvl="0" algn="l">
              <a:lnSpc>
                <a:spcPct val="85000"/>
              </a:lnSpc>
              <a:spcBef>
                <a:spcPts val="0"/>
              </a:spcBef>
              <a:spcAft>
                <a:spcPts val="0"/>
              </a:spcAft>
              <a:buSzPts val="1400"/>
              <a:buNone/>
              <a:defRPr b="1" sz="4000" cap="none"/>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5" name="Google Shape;5345;p9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900"/>
              </a:spcBef>
              <a:spcAft>
                <a:spcPts val="0"/>
              </a:spcAft>
              <a:buClr>
                <a:srgbClr val="000066"/>
              </a:buClr>
              <a:buSzPts val="2000"/>
              <a:buFont typeface="Arimo"/>
              <a:buNone/>
              <a:defRPr sz="2000"/>
            </a:lvl1pPr>
            <a:lvl2pPr indent="-228600" lvl="1" marL="914400" algn="l">
              <a:lnSpc>
                <a:spcPct val="110000"/>
              </a:lnSpc>
              <a:spcBef>
                <a:spcPts val="810"/>
              </a:spcBef>
              <a:spcAft>
                <a:spcPts val="0"/>
              </a:spcAft>
              <a:buClr>
                <a:srgbClr val="990099"/>
              </a:buClr>
              <a:buSzPts val="1800"/>
              <a:buFont typeface="Arimo"/>
              <a:buNone/>
              <a:defRPr sz="1800"/>
            </a:lvl2pPr>
            <a:lvl3pPr indent="-228600" lvl="2" marL="1371600" algn="l">
              <a:lnSpc>
                <a:spcPct val="110000"/>
              </a:lnSpc>
              <a:spcBef>
                <a:spcPts val="720"/>
              </a:spcBef>
              <a:spcAft>
                <a:spcPts val="0"/>
              </a:spcAft>
              <a:buClr>
                <a:srgbClr val="009900"/>
              </a:buClr>
              <a:buSzPts val="1600"/>
              <a:buFont typeface="Arimo"/>
              <a:buNone/>
              <a:defRPr sz="1600"/>
            </a:lvl3pPr>
            <a:lvl4pPr indent="-228600" lvl="3" marL="1828800" algn="l">
              <a:spcBef>
                <a:spcPts val="4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5346" name="Google Shape;5346;p90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7" name="Google Shape;5347;p90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348" name="Shape 5348"/>
        <p:cNvGrpSpPr/>
        <p:nvPr/>
      </p:nvGrpSpPr>
      <p:grpSpPr>
        <a:xfrm>
          <a:off x="0" y="0"/>
          <a:ext cx="0" cy="0"/>
          <a:chOff x="0" y="0"/>
          <a:chExt cx="0" cy="0"/>
        </a:xfrm>
      </p:grpSpPr>
      <p:sp>
        <p:nvSpPr>
          <p:cNvPr id="5349" name="Google Shape;5349;p907"/>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0" name="Google Shape;5350;p907"/>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1" name="Google Shape;5351;p907"/>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2" name="Google Shape;5352;p90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53" name="Google Shape;5353;p907"/>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354" name="Shape 5354"/>
        <p:cNvGrpSpPr/>
        <p:nvPr/>
      </p:nvGrpSpPr>
      <p:grpSpPr>
        <a:xfrm>
          <a:off x="0" y="0"/>
          <a:ext cx="0" cy="0"/>
          <a:chOff x="0" y="0"/>
          <a:chExt cx="0" cy="0"/>
        </a:xfrm>
      </p:grpSpPr>
      <p:sp>
        <p:nvSpPr>
          <p:cNvPr id="5355" name="Google Shape;5355;p908"/>
          <p:cNvSpPr txBox="1"/>
          <p:nvPr>
            <p:ph type="title"/>
          </p:nvPr>
        </p:nvSpPr>
        <p:spPr>
          <a:xfrm>
            <a:off x="457200" y="274638"/>
            <a:ext cx="8229600" cy="114300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6" name="Google Shape;5356;p9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7" name="Google Shape;5357;p9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58" name="Google Shape;5358;p9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9" name="Google Shape;5359;p9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60" name="Google Shape;5360;p90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1" name="Google Shape;5361;p908"/>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62" name="Shape 5362"/>
        <p:cNvGrpSpPr/>
        <p:nvPr/>
      </p:nvGrpSpPr>
      <p:grpSpPr>
        <a:xfrm>
          <a:off x="0" y="0"/>
          <a:ext cx="0" cy="0"/>
          <a:chOff x="0" y="0"/>
          <a:chExt cx="0" cy="0"/>
        </a:xfrm>
      </p:grpSpPr>
      <p:sp>
        <p:nvSpPr>
          <p:cNvPr id="5363" name="Google Shape;5363;p909"/>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4" name="Google Shape;5364;p90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5" name="Google Shape;5365;p909"/>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366" name="Shape 5366"/>
        <p:cNvGrpSpPr/>
        <p:nvPr/>
      </p:nvGrpSpPr>
      <p:grpSpPr>
        <a:xfrm>
          <a:off x="0" y="0"/>
          <a:ext cx="0" cy="0"/>
          <a:chOff x="0" y="0"/>
          <a:chExt cx="0" cy="0"/>
        </a:xfrm>
      </p:grpSpPr>
      <p:sp>
        <p:nvSpPr>
          <p:cNvPr id="5367" name="Google Shape;5367;p910"/>
          <p:cNvSpPr txBox="1"/>
          <p:nvPr>
            <p:ph type="title"/>
          </p:nvPr>
        </p:nvSpPr>
        <p:spPr>
          <a:xfrm>
            <a:off x="457200" y="273050"/>
            <a:ext cx="3008313" cy="1162050"/>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8" name="Google Shape;5368;p91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lnSpc>
                <a:spcPct val="110000"/>
              </a:lnSpc>
              <a:spcBef>
                <a:spcPts val="1440"/>
              </a:spcBef>
              <a:spcAft>
                <a:spcPts val="0"/>
              </a:spcAft>
              <a:buClr>
                <a:srgbClr val="000066"/>
              </a:buClr>
              <a:buSzPts val="3200"/>
              <a:buFont typeface="Arimo"/>
              <a:buChar char="•"/>
              <a:defRPr sz="3200"/>
            </a:lvl1pPr>
            <a:lvl2pPr indent="-406400" lvl="1" marL="914400" algn="l">
              <a:lnSpc>
                <a:spcPct val="110000"/>
              </a:lnSpc>
              <a:spcBef>
                <a:spcPts val="1260"/>
              </a:spcBef>
              <a:spcAft>
                <a:spcPts val="0"/>
              </a:spcAft>
              <a:buClr>
                <a:srgbClr val="990099"/>
              </a:buClr>
              <a:buSzPts val="2800"/>
              <a:buFont typeface="Arimo"/>
              <a:buChar char="•"/>
              <a:defRPr sz="2800"/>
            </a:lvl2pPr>
            <a:lvl3pPr indent="-381000" lvl="2" marL="1371600" algn="l">
              <a:lnSpc>
                <a:spcPct val="110000"/>
              </a:lnSpc>
              <a:spcBef>
                <a:spcPts val="1080"/>
              </a:spcBef>
              <a:spcAft>
                <a:spcPts val="0"/>
              </a:spcAft>
              <a:buClr>
                <a:srgbClr val="009900"/>
              </a:buClr>
              <a:buSzPts val="2400"/>
              <a:buFont typeface="Arimo"/>
              <a:buChar char="•"/>
              <a:defRPr sz="2400"/>
            </a:lvl3pPr>
            <a:lvl4pPr indent="-355600" lvl="3" marL="1828800" algn="l">
              <a:spcBef>
                <a:spcPts val="72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5369" name="Google Shape;5369;p91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0" name="Google Shape;5370;p91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371" name="Shape 5371"/>
        <p:cNvGrpSpPr/>
        <p:nvPr/>
      </p:nvGrpSpPr>
      <p:grpSpPr>
        <a:xfrm>
          <a:off x="0" y="0"/>
          <a:ext cx="0" cy="0"/>
          <a:chOff x="0" y="0"/>
          <a:chExt cx="0" cy="0"/>
        </a:xfrm>
      </p:grpSpPr>
      <p:sp>
        <p:nvSpPr>
          <p:cNvPr id="5372" name="Google Shape;5372;p911"/>
          <p:cNvSpPr txBox="1"/>
          <p:nvPr>
            <p:ph type="title"/>
          </p:nvPr>
        </p:nvSpPr>
        <p:spPr>
          <a:xfrm>
            <a:off x="1792288" y="4800600"/>
            <a:ext cx="5486400" cy="566738"/>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3" name="Google Shape;5373;p911"/>
          <p:cNvSpPr/>
          <p:nvPr>
            <p:ph idx="2" type="pic"/>
          </p:nvPr>
        </p:nvSpPr>
        <p:spPr>
          <a:xfrm>
            <a:off x="1792288" y="612775"/>
            <a:ext cx="5486400" cy="4114800"/>
          </a:xfrm>
          <a:prstGeom prst="rect">
            <a:avLst/>
          </a:prstGeom>
          <a:noFill/>
          <a:ln>
            <a:noFill/>
          </a:ln>
        </p:spPr>
      </p:sp>
      <p:sp>
        <p:nvSpPr>
          <p:cNvPr id="5374" name="Google Shape;5374;p91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5" name="Google Shape;5375;p91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6" name="Google Shape;5376;p911"/>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377" name="Shape 5377"/>
        <p:cNvGrpSpPr/>
        <p:nvPr/>
      </p:nvGrpSpPr>
      <p:grpSpPr>
        <a:xfrm>
          <a:off x="0" y="0"/>
          <a:ext cx="0" cy="0"/>
          <a:chOff x="0" y="0"/>
          <a:chExt cx="0" cy="0"/>
        </a:xfrm>
      </p:grpSpPr>
      <p:sp>
        <p:nvSpPr>
          <p:cNvPr id="5378" name="Google Shape;5378;p91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9" name="Google Shape;5379;p912"/>
          <p:cNvSpPr txBox="1"/>
          <p:nvPr>
            <p:ph idx="1" type="body"/>
          </p:nvPr>
        </p:nvSpPr>
        <p:spPr>
          <a:xfrm rot="5400000">
            <a:off x="2107407" y="-697706"/>
            <a:ext cx="4891087" cy="8734425"/>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0" name="Google Shape;5380;p91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81" name="Google Shape;5381;p91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382" name="Shape 5382"/>
        <p:cNvGrpSpPr/>
        <p:nvPr/>
      </p:nvGrpSpPr>
      <p:grpSpPr>
        <a:xfrm>
          <a:off x="0" y="0"/>
          <a:ext cx="0" cy="0"/>
          <a:chOff x="0" y="0"/>
          <a:chExt cx="0" cy="0"/>
        </a:xfrm>
      </p:grpSpPr>
      <p:sp>
        <p:nvSpPr>
          <p:cNvPr id="5383" name="Google Shape;5383;p913"/>
          <p:cNvSpPr txBox="1"/>
          <p:nvPr>
            <p:ph type="title"/>
          </p:nvPr>
        </p:nvSpPr>
        <p:spPr>
          <a:xfrm rot="5400000">
            <a:off x="4954588" y="2149475"/>
            <a:ext cx="5748337" cy="2182813"/>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4" name="Google Shape;5384;p913"/>
          <p:cNvSpPr txBox="1"/>
          <p:nvPr>
            <p:ph idx="1" type="body"/>
          </p:nvPr>
        </p:nvSpPr>
        <p:spPr>
          <a:xfrm rot="5400000">
            <a:off x="511176" y="41276"/>
            <a:ext cx="5748337" cy="6399212"/>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5" name="Google Shape;5385;p91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386" name="Shape 5386"/>
        <p:cNvGrpSpPr/>
        <p:nvPr/>
      </p:nvGrpSpPr>
      <p:grpSpPr>
        <a:xfrm>
          <a:off x="0" y="0"/>
          <a:ext cx="0" cy="0"/>
          <a:chOff x="0" y="0"/>
          <a:chExt cx="0" cy="0"/>
        </a:xfrm>
      </p:grpSpPr>
      <p:sp>
        <p:nvSpPr>
          <p:cNvPr id="5387" name="Google Shape;5387;p91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8" name="Google Shape;5388;p914"/>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9" name="Google Shape;5389;p914"/>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0" name="Google Shape;5390;p91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91" name="Shape 691"/>
        <p:cNvGrpSpPr/>
        <p:nvPr/>
      </p:nvGrpSpPr>
      <p:grpSpPr>
        <a:xfrm>
          <a:off x="0" y="0"/>
          <a:ext cx="0" cy="0"/>
          <a:chOff x="0" y="0"/>
          <a:chExt cx="0" cy="0"/>
        </a:xfrm>
      </p:grpSpPr>
      <p:sp>
        <p:nvSpPr>
          <p:cNvPr id="692" name="Google Shape;692;p9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 name="Google Shape;693;p9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94" name="Google Shape;694;p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 name="Google Shape;695;p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 name="Google Shape;696;p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5391" name="Shape 5391"/>
        <p:cNvGrpSpPr/>
        <p:nvPr/>
      </p:nvGrpSpPr>
      <p:grpSpPr>
        <a:xfrm>
          <a:off x="0" y="0"/>
          <a:ext cx="0" cy="0"/>
          <a:chOff x="0" y="0"/>
          <a:chExt cx="0" cy="0"/>
        </a:xfrm>
      </p:grpSpPr>
      <p:sp>
        <p:nvSpPr>
          <p:cNvPr id="5392" name="Google Shape;5392;p915"/>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3" name="Google Shape;5393;p91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94" name="Google Shape;5394;p915"/>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4 Content" type="fourObj">
  <p:cSld name="FOUR_OBJECTS">
    <p:spTree>
      <p:nvGrpSpPr>
        <p:cNvPr id="5395" name="Shape 5395"/>
        <p:cNvGrpSpPr/>
        <p:nvPr/>
      </p:nvGrpSpPr>
      <p:grpSpPr>
        <a:xfrm>
          <a:off x="0" y="0"/>
          <a:ext cx="0" cy="0"/>
          <a:chOff x="0" y="0"/>
          <a:chExt cx="0" cy="0"/>
        </a:xfrm>
      </p:grpSpPr>
      <p:sp>
        <p:nvSpPr>
          <p:cNvPr id="5396" name="Google Shape;5396;p916"/>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7" name="Google Shape;5397;p916"/>
          <p:cNvSpPr txBox="1"/>
          <p:nvPr>
            <p:ph idx="1" type="body"/>
          </p:nvPr>
        </p:nvSpPr>
        <p:spPr>
          <a:xfrm>
            <a:off x="185738" y="1223963"/>
            <a:ext cx="4291012"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8" name="Google Shape;5398;p916"/>
          <p:cNvSpPr txBox="1"/>
          <p:nvPr>
            <p:ph idx="2" type="body"/>
          </p:nvPr>
        </p:nvSpPr>
        <p:spPr>
          <a:xfrm>
            <a:off x="4629150" y="1223963"/>
            <a:ext cx="4291013"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9" name="Google Shape;5399;p916"/>
          <p:cNvSpPr txBox="1"/>
          <p:nvPr>
            <p:ph idx="3" type="body"/>
          </p:nvPr>
        </p:nvSpPr>
        <p:spPr>
          <a:xfrm>
            <a:off x="185738" y="3744913"/>
            <a:ext cx="4291012"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0" name="Google Shape;5400;p916"/>
          <p:cNvSpPr txBox="1"/>
          <p:nvPr>
            <p:ph idx="4" type="body"/>
          </p:nvPr>
        </p:nvSpPr>
        <p:spPr>
          <a:xfrm>
            <a:off x="4629150" y="3744913"/>
            <a:ext cx="4291013"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1" name="Google Shape;5401;p91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2" name="Google Shape;5402;p91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5403" name="Shape 5403"/>
        <p:cNvGrpSpPr/>
        <p:nvPr/>
      </p:nvGrpSpPr>
      <p:grpSpPr>
        <a:xfrm>
          <a:off x="0" y="0"/>
          <a:ext cx="0" cy="0"/>
          <a:chOff x="0" y="0"/>
          <a:chExt cx="0" cy="0"/>
        </a:xfrm>
      </p:grpSpPr>
      <p:pic>
        <p:nvPicPr>
          <p:cNvPr descr="New Picture.png" id="5404" name="Google Shape;5404;p91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5" name="Google Shape;5405;p91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spTree>
      <p:nvGrpSpPr>
        <p:cNvPr id="5406" name="Shape 5406"/>
        <p:cNvGrpSpPr/>
        <p:nvPr/>
      </p:nvGrpSpPr>
      <p:grpSpPr>
        <a:xfrm>
          <a:off x="0" y="0"/>
          <a:ext cx="0" cy="0"/>
          <a:chOff x="0" y="0"/>
          <a:chExt cx="0" cy="0"/>
        </a:xfrm>
      </p:grpSpPr>
      <p:pic>
        <p:nvPicPr>
          <p:cNvPr descr="New Picture.png" id="5407" name="Google Shape;5407;p91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8" name="Google Shape;5408;p91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and Content">
  <p:cSld name="3_Title and Content">
    <p:spTree>
      <p:nvGrpSpPr>
        <p:cNvPr id="5409" name="Shape 5409"/>
        <p:cNvGrpSpPr/>
        <p:nvPr/>
      </p:nvGrpSpPr>
      <p:grpSpPr>
        <a:xfrm>
          <a:off x="0" y="0"/>
          <a:ext cx="0" cy="0"/>
          <a:chOff x="0" y="0"/>
          <a:chExt cx="0" cy="0"/>
        </a:xfrm>
      </p:grpSpPr>
      <p:pic>
        <p:nvPicPr>
          <p:cNvPr descr="New Picture.png" id="5410" name="Google Shape;5410;p919"/>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1" name="Google Shape;5411;p91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and Content">
  <p:cSld name="4_Title and Content">
    <p:spTree>
      <p:nvGrpSpPr>
        <p:cNvPr id="5412" name="Shape 5412"/>
        <p:cNvGrpSpPr/>
        <p:nvPr/>
      </p:nvGrpSpPr>
      <p:grpSpPr>
        <a:xfrm>
          <a:off x="0" y="0"/>
          <a:ext cx="0" cy="0"/>
          <a:chOff x="0" y="0"/>
          <a:chExt cx="0" cy="0"/>
        </a:xfrm>
      </p:grpSpPr>
      <p:pic>
        <p:nvPicPr>
          <p:cNvPr descr="New Picture.png" id="5413" name="Google Shape;5413;p920"/>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4" name="Google Shape;5414;p92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Title and Content">
  <p:cSld name="6_Title and Content">
    <p:spTree>
      <p:nvGrpSpPr>
        <p:cNvPr id="5415" name="Shape 5415"/>
        <p:cNvGrpSpPr/>
        <p:nvPr/>
      </p:nvGrpSpPr>
      <p:grpSpPr>
        <a:xfrm>
          <a:off x="0" y="0"/>
          <a:ext cx="0" cy="0"/>
          <a:chOff x="0" y="0"/>
          <a:chExt cx="0" cy="0"/>
        </a:xfrm>
      </p:grpSpPr>
      <p:pic>
        <p:nvPicPr>
          <p:cNvPr descr="New Picture.png" id="5416" name="Google Shape;5416;p921"/>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7" name="Google Shape;5417;p92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and Content">
  <p:cSld name="7_Title and Content">
    <p:spTree>
      <p:nvGrpSpPr>
        <p:cNvPr id="5418" name="Shape 5418"/>
        <p:cNvGrpSpPr/>
        <p:nvPr/>
      </p:nvGrpSpPr>
      <p:grpSpPr>
        <a:xfrm>
          <a:off x="0" y="0"/>
          <a:ext cx="0" cy="0"/>
          <a:chOff x="0" y="0"/>
          <a:chExt cx="0" cy="0"/>
        </a:xfrm>
      </p:grpSpPr>
      <p:pic>
        <p:nvPicPr>
          <p:cNvPr descr="New Picture.png" id="5419" name="Google Shape;5419;p922"/>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0" name="Google Shape;5420;p92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
    <p:spTree>
      <p:nvGrpSpPr>
        <p:cNvPr id="5421" name="Shape 5421"/>
        <p:cNvGrpSpPr/>
        <p:nvPr/>
      </p:nvGrpSpPr>
      <p:grpSpPr>
        <a:xfrm>
          <a:off x="0" y="0"/>
          <a:ext cx="0" cy="0"/>
          <a:chOff x="0" y="0"/>
          <a:chExt cx="0" cy="0"/>
        </a:xfrm>
      </p:grpSpPr>
      <p:pic>
        <p:nvPicPr>
          <p:cNvPr descr="New Picture.png" id="5422" name="Google Shape;5422;p923"/>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3" name="Google Shape;5423;p92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itle and Content">
  <p:cSld name="5_Title and Content">
    <p:spTree>
      <p:nvGrpSpPr>
        <p:cNvPr id="5424" name="Shape 5424"/>
        <p:cNvGrpSpPr/>
        <p:nvPr/>
      </p:nvGrpSpPr>
      <p:grpSpPr>
        <a:xfrm>
          <a:off x="0" y="0"/>
          <a:ext cx="0" cy="0"/>
          <a:chOff x="0" y="0"/>
          <a:chExt cx="0" cy="0"/>
        </a:xfrm>
      </p:grpSpPr>
      <p:pic>
        <p:nvPicPr>
          <p:cNvPr descr="New Picture.png" id="5425" name="Google Shape;5425;p924"/>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6" name="Google Shape;5426;p92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97" name="Shape 697"/>
        <p:cNvGrpSpPr/>
        <p:nvPr/>
      </p:nvGrpSpPr>
      <p:grpSpPr>
        <a:xfrm>
          <a:off x="0" y="0"/>
          <a:ext cx="0" cy="0"/>
          <a:chOff x="0" y="0"/>
          <a:chExt cx="0" cy="0"/>
        </a:xfrm>
      </p:grpSpPr>
      <p:sp>
        <p:nvSpPr>
          <p:cNvPr id="698" name="Google Shape;698;p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 name="Google Shape;699;p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0" name="Google Shape;700;p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 name="Google Shape;701;p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2" name="Google Shape;702;p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Title and Content">
  <p:cSld name="9_Title and Content">
    <p:spTree>
      <p:nvGrpSpPr>
        <p:cNvPr id="5427" name="Shape 5427"/>
        <p:cNvGrpSpPr/>
        <p:nvPr/>
      </p:nvGrpSpPr>
      <p:grpSpPr>
        <a:xfrm>
          <a:off x="0" y="0"/>
          <a:ext cx="0" cy="0"/>
          <a:chOff x="0" y="0"/>
          <a:chExt cx="0" cy="0"/>
        </a:xfrm>
      </p:grpSpPr>
      <p:pic>
        <p:nvPicPr>
          <p:cNvPr descr="New Picture.png" id="5428" name="Google Shape;5428;p925"/>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9" name="Google Shape;5429;p92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Title and Content">
  <p:cSld name="11_Title and Content">
    <p:spTree>
      <p:nvGrpSpPr>
        <p:cNvPr id="5430" name="Shape 5430"/>
        <p:cNvGrpSpPr/>
        <p:nvPr/>
      </p:nvGrpSpPr>
      <p:grpSpPr>
        <a:xfrm>
          <a:off x="0" y="0"/>
          <a:ext cx="0" cy="0"/>
          <a:chOff x="0" y="0"/>
          <a:chExt cx="0" cy="0"/>
        </a:xfrm>
      </p:grpSpPr>
      <p:pic>
        <p:nvPicPr>
          <p:cNvPr descr="New Picture.png" id="5431" name="Google Shape;5431;p926"/>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2" name="Google Shape;5432;p92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and Content">
  <p:cSld name="12_Title and Content">
    <p:spTree>
      <p:nvGrpSpPr>
        <p:cNvPr id="5433" name="Shape 5433"/>
        <p:cNvGrpSpPr/>
        <p:nvPr/>
      </p:nvGrpSpPr>
      <p:grpSpPr>
        <a:xfrm>
          <a:off x="0" y="0"/>
          <a:ext cx="0" cy="0"/>
          <a:chOff x="0" y="0"/>
          <a:chExt cx="0" cy="0"/>
        </a:xfrm>
      </p:grpSpPr>
      <p:pic>
        <p:nvPicPr>
          <p:cNvPr descr="New Picture.png" id="5434" name="Google Shape;5434;p92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5" name="Google Shape;5435;p92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Title and Content">
  <p:cSld name="10_Title and Content">
    <p:spTree>
      <p:nvGrpSpPr>
        <p:cNvPr id="5436" name="Shape 5436"/>
        <p:cNvGrpSpPr/>
        <p:nvPr/>
      </p:nvGrpSpPr>
      <p:grpSpPr>
        <a:xfrm>
          <a:off x="0" y="0"/>
          <a:ext cx="0" cy="0"/>
          <a:chOff x="0" y="0"/>
          <a:chExt cx="0" cy="0"/>
        </a:xfrm>
      </p:grpSpPr>
      <p:pic>
        <p:nvPicPr>
          <p:cNvPr descr="New Picture.png" id="5437" name="Google Shape;5437;p92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8" name="Google Shape;5438;p92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447" name="Shape 5447"/>
        <p:cNvGrpSpPr/>
        <p:nvPr/>
      </p:nvGrpSpPr>
      <p:grpSpPr>
        <a:xfrm>
          <a:off x="0" y="0"/>
          <a:ext cx="0" cy="0"/>
          <a:chOff x="0" y="0"/>
          <a:chExt cx="0" cy="0"/>
        </a:xfrm>
      </p:grpSpPr>
      <p:sp>
        <p:nvSpPr>
          <p:cNvPr id="5448" name="Google Shape;5448;p930"/>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49" name="Google Shape;5449;p930"/>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450" name="Shape 5450"/>
        <p:cNvGrpSpPr/>
        <p:nvPr/>
      </p:nvGrpSpPr>
      <p:grpSpPr>
        <a:xfrm>
          <a:off x="0" y="0"/>
          <a:ext cx="0" cy="0"/>
          <a:chOff x="0" y="0"/>
          <a:chExt cx="0" cy="0"/>
        </a:xfrm>
      </p:grpSpPr>
      <p:sp>
        <p:nvSpPr>
          <p:cNvPr id="5451" name="Google Shape;5451;p931"/>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2" name="Google Shape;5452;p931"/>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SzPts val="2000"/>
              <a:buFont typeface="Arial"/>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453" name="Shape 5453"/>
        <p:cNvGrpSpPr/>
        <p:nvPr/>
      </p:nvGrpSpPr>
      <p:grpSpPr>
        <a:xfrm>
          <a:off x="0" y="0"/>
          <a:ext cx="0" cy="0"/>
          <a:chOff x="0" y="0"/>
          <a:chExt cx="0" cy="0"/>
        </a:xfrm>
      </p:grpSpPr>
      <p:sp>
        <p:nvSpPr>
          <p:cNvPr id="5454" name="Google Shape;5454;p932"/>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5" name="Google Shape;5455;p932"/>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456" name="Shape 5456"/>
        <p:cNvGrpSpPr/>
        <p:nvPr/>
      </p:nvGrpSpPr>
      <p:grpSpPr>
        <a:xfrm>
          <a:off x="0" y="0"/>
          <a:ext cx="0" cy="0"/>
          <a:chOff x="0" y="0"/>
          <a:chExt cx="0" cy="0"/>
        </a:xfrm>
      </p:grpSpPr>
      <p:sp>
        <p:nvSpPr>
          <p:cNvPr id="5457" name="Google Shape;5457;p933"/>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8" name="Google Shape;5458;p933"/>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59" name="Google Shape;5459;p933"/>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60" name="Shape 5460"/>
        <p:cNvGrpSpPr/>
        <p:nvPr/>
      </p:nvGrpSpPr>
      <p:grpSpPr>
        <a:xfrm>
          <a:off x="0" y="0"/>
          <a:ext cx="0" cy="0"/>
          <a:chOff x="0" y="0"/>
          <a:chExt cx="0" cy="0"/>
        </a:xfrm>
      </p:grpSpPr>
      <p:sp>
        <p:nvSpPr>
          <p:cNvPr id="5461" name="Google Shape;5461;p934"/>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62" name="Google Shape;5462;p934"/>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3" name="Google Shape;5463;p934"/>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4" name="Google Shape;5464;p934"/>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5" name="Google Shape;5465;p934"/>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466" name="Shape 5466"/>
        <p:cNvGrpSpPr/>
        <p:nvPr/>
      </p:nvGrpSpPr>
      <p:grpSpPr>
        <a:xfrm>
          <a:off x="0" y="0"/>
          <a:ext cx="0" cy="0"/>
          <a:chOff x="0" y="0"/>
          <a:chExt cx="0" cy="0"/>
        </a:xfrm>
      </p:grpSpPr>
      <p:sp>
        <p:nvSpPr>
          <p:cNvPr id="5467" name="Google Shape;5467;p935"/>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3" name="Shape 703"/>
        <p:cNvGrpSpPr/>
        <p:nvPr/>
      </p:nvGrpSpPr>
      <p:grpSpPr>
        <a:xfrm>
          <a:off x="0" y="0"/>
          <a:ext cx="0" cy="0"/>
          <a:chOff x="0" y="0"/>
          <a:chExt cx="0" cy="0"/>
        </a:xfrm>
      </p:grpSpPr>
      <p:sp>
        <p:nvSpPr>
          <p:cNvPr id="704" name="Google Shape;704;p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5" name="Google Shape;705;p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6" name="Google Shape;706;p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 name="Google Shape;707;p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 name="Google Shape;708;p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 name="Google Shape;709;p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68" name="Shape 5468"/>
        <p:cNvGrpSpPr/>
        <p:nvPr/>
      </p:nvGrpSpPr>
      <p:grpSpPr>
        <a:xfrm>
          <a:off x="0" y="0"/>
          <a:ext cx="0" cy="0"/>
          <a:chOff x="0" y="0"/>
          <a:chExt cx="0" cy="0"/>
        </a:xfrm>
      </p:grpSpPr>
    </p:spTree>
  </p:cSld>
  <p:clrMapOvr>
    <a:masterClrMapping/>
  </p:clrMapOvr>
</p:sldLayout>
</file>

<file path=ppt/slideLayouts/slideLayout8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469" name="Shape 5469"/>
        <p:cNvGrpSpPr/>
        <p:nvPr/>
      </p:nvGrpSpPr>
      <p:grpSpPr>
        <a:xfrm>
          <a:off x="0" y="0"/>
          <a:ext cx="0" cy="0"/>
          <a:chOff x="0" y="0"/>
          <a:chExt cx="0" cy="0"/>
        </a:xfrm>
      </p:grpSpPr>
      <p:sp>
        <p:nvSpPr>
          <p:cNvPr id="5470" name="Google Shape;5470;p93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1" name="Google Shape;5471;p937"/>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472" name="Google Shape;5472;p937"/>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473" name="Shape 5473"/>
        <p:cNvGrpSpPr/>
        <p:nvPr/>
      </p:nvGrpSpPr>
      <p:grpSpPr>
        <a:xfrm>
          <a:off x="0" y="0"/>
          <a:ext cx="0" cy="0"/>
          <a:chOff x="0" y="0"/>
          <a:chExt cx="0" cy="0"/>
        </a:xfrm>
      </p:grpSpPr>
      <p:sp>
        <p:nvSpPr>
          <p:cNvPr id="5474" name="Google Shape;5474;p93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5" name="Google Shape;5475;p938"/>
          <p:cNvSpPr/>
          <p:nvPr>
            <p:ph idx="2" type="pic"/>
          </p:nvPr>
        </p:nvSpPr>
        <p:spPr>
          <a:xfrm>
            <a:off x="3887788" y="987425"/>
            <a:ext cx="4629150" cy="4873625"/>
          </a:xfrm>
          <a:prstGeom prst="rect">
            <a:avLst/>
          </a:prstGeom>
          <a:noFill/>
          <a:ln>
            <a:noFill/>
          </a:ln>
        </p:spPr>
      </p:sp>
      <p:sp>
        <p:nvSpPr>
          <p:cNvPr id="5476" name="Google Shape;5476;p938"/>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477" name="Shape 5477"/>
        <p:cNvGrpSpPr/>
        <p:nvPr/>
      </p:nvGrpSpPr>
      <p:grpSpPr>
        <a:xfrm>
          <a:off x="0" y="0"/>
          <a:ext cx="0" cy="0"/>
          <a:chOff x="0" y="0"/>
          <a:chExt cx="0" cy="0"/>
        </a:xfrm>
      </p:grpSpPr>
      <p:sp>
        <p:nvSpPr>
          <p:cNvPr id="5478" name="Google Shape;5478;p93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9" name="Google Shape;5479;p939"/>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480" name="Shape 5480"/>
        <p:cNvGrpSpPr/>
        <p:nvPr/>
      </p:nvGrpSpPr>
      <p:grpSpPr>
        <a:xfrm>
          <a:off x="0" y="0"/>
          <a:ext cx="0" cy="0"/>
          <a:chOff x="0" y="0"/>
          <a:chExt cx="0" cy="0"/>
        </a:xfrm>
      </p:grpSpPr>
      <p:sp>
        <p:nvSpPr>
          <p:cNvPr id="5481" name="Google Shape;5481;p940"/>
          <p:cNvSpPr txBox="1"/>
          <p:nvPr>
            <p:ph type="title"/>
          </p:nvPr>
        </p:nvSpPr>
        <p:spPr>
          <a:xfrm rot="5400000">
            <a:off x="5153025" y="2105025"/>
            <a:ext cx="5867400" cy="211455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82" name="Google Shape;5482;p940"/>
          <p:cNvSpPr txBox="1"/>
          <p:nvPr>
            <p:ph idx="1" type="body"/>
          </p:nvPr>
        </p:nvSpPr>
        <p:spPr>
          <a:xfrm rot="5400000">
            <a:off x="847725" y="66675"/>
            <a:ext cx="5867400" cy="619125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491" name="Shape 5491"/>
        <p:cNvGrpSpPr/>
        <p:nvPr/>
      </p:nvGrpSpPr>
      <p:grpSpPr>
        <a:xfrm>
          <a:off x="0" y="0"/>
          <a:ext cx="0" cy="0"/>
          <a:chOff x="0" y="0"/>
          <a:chExt cx="0" cy="0"/>
        </a:xfrm>
      </p:grpSpPr>
      <p:sp>
        <p:nvSpPr>
          <p:cNvPr id="5492" name="Google Shape;5492;p942"/>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93" name="Google Shape;5493;p942"/>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494" name="Google Shape;5494;p942"/>
          <p:cNvSpPr txBox="1"/>
          <p:nvPr>
            <p:ph idx="12" type="sldNum"/>
          </p:nvPr>
        </p:nvSpPr>
        <p:spPr>
          <a:xfrm>
            <a:off x="3486150" y="6270625"/>
            <a:ext cx="5164138" cy="341313"/>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lt1"/>
                </a:solidFill>
                <a:latin typeface="Century Gothic"/>
                <a:ea typeface="Century Gothic"/>
                <a:cs typeface="Century Gothic"/>
                <a:sym typeface="Century Gothic"/>
              </a:defRPr>
            </a:lvl1pPr>
            <a:lvl2pPr indent="0" lvl="1" marL="0" algn="r">
              <a:spcBef>
                <a:spcPts val="0"/>
              </a:spcBef>
              <a:buNone/>
              <a:defRPr sz="1200">
                <a:solidFill>
                  <a:schemeClr val="lt1"/>
                </a:solidFill>
                <a:latin typeface="Century Gothic"/>
                <a:ea typeface="Century Gothic"/>
                <a:cs typeface="Century Gothic"/>
                <a:sym typeface="Century Gothic"/>
              </a:defRPr>
            </a:lvl2pPr>
            <a:lvl3pPr indent="0" lvl="2" marL="0" algn="r">
              <a:spcBef>
                <a:spcPts val="0"/>
              </a:spcBef>
              <a:buNone/>
              <a:defRPr sz="1200">
                <a:solidFill>
                  <a:schemeClr val="lt1"/>
                </a:solidFill>
                <a:latin typeface="Century Gothic"/>
                <a:ea typeface="Century Gothic"/>
                <a:cs typeface="Century Gothic"/>
                <a:sym typeface="Century Gothic"/>
              </a:defRPr>
            </a:lvl3pPr>
            <a:lvl4pPr indent="0" lvl="3" marL="0" algn="r">
              <a:spcBef>
                <a:spcPts val="0"/>
              </a:spcBef>
              <a:buNone/>
              <a:defRPr sz="1200">
                <a:solidFill>
                  <a:schemeClr val="lt1"/>
                </a:solidFill>
                <a:latin typeface="Century Gothic"/>
                <a:ea typeface="Century Gothic"/>
                <a:cs typeface="Century Gothic"/>
                <a:sym typeface="Century Gothic"/>
              </a:defRPr>
            </a:lvl4pPr>
            <a:lvl5pPr indent="0" lvl="4" marL="0" algn="r">
              <a:spcBef>
                <a:spcPts val="0"/>
              </a:spcBef>
              <a:buNone/>
              <a:defRPr sz="1200">
                <a:solidFill>
                  <a:schemeClr val="lt1"/>
                </a:solidFill>
                <a:latin typeface="Century Gothic"/>
                <a:ea typeface="Century Gothic"/>
                <a:cs typeface="Century Gothic"/>
                <a:sym typeface="Century Gothic"/>
              </a:defRPr>
            </a:lvl5pPr>
            <a:lvl6pPr indent="0" lvl="5" marL="0" algn="r">
              <a:spcBef>
                <a:spcPts val="0"/>
              </a:spcBef>
              <a:buNone/>
              <a:defRPr sz="1200">
                <a:solidFill>
                  <a:schemeClr val="lt1"/>
                </a:solidFill>
                <a:latin typeface="Century Gothic"/>
                <a:ea typeface="Century Gothic"/>
                <a:cs typeface="Century Gothic"/>
                <a:sym typeface="Century Gothic"/>
              </a:defRPr>
            </a:lvl6pPr>
            <a:lvl7pPr indent="0" lvl="6" marL="0" algn="r">
              <a:spcBef>
                <a:spcPts val="0"/>
              </a:spcBef>
              <a:buNone/>
              <a:defRPr sz="1200">
                <a:solidFill>
                  <a:schemeClr val="lt1"/>
                </a:solidFill>
                <a:latin typeface="Century Gothic"/>
                <a:ea typeface="Century Gothic"/>
                <a:cs typeface="Century Gothic"/>
                <a:sym typeface="Century Gothic"/>
              </a:defRPr>
            </a:lvl7pPr>
            <a:lvl8pPr indent="0" lvl="7" marL="0" algn="r">
              <a:spcBef>
                <a:spcPts val="0"/>
              </a:spcBef>
              <a:buNone/>
              <a:defRPr sz="1200">
                <a:solidFill>
                  <a:schemeClr val="lt1"/>
                </a:solidFill>
                <a:latin typeface="Century Gothic"/>
                <a:ea typeface="Century Gothic"/>
                <a:cs typeface="Century Gothic"/>
                <a:sym typeface="Century Gothic"/>
              </a:defRPr>
            </a:lvl8pPr>
            <a:lvl9pPr indent="0" lvl="8" marL="0" algn="r">
              <a:spcBef>
                <a:spcPts val="0"/>
              </a:spcBef>
              <a:buNone/>
              <a:defRPr sz="12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495" name="Shape 5495"/>
        <p:cNvGrpSpPr/>
        <p:nvPr/>
      </p:nvGrpSpPr>
      <p:grpSpPr>
        <a:xfrm>
          <a:off x="0" y="0"/>
          <a:ext cx="0" cy="0"/>
          <a:chOff x="0" y="0"/>
          <a:chExt cx="0" cy="0"/>
        </a:xfrm>
      </p:grpSpPr>
      <p:cxnSp>
        <p:nvCxnSpPr>
          <p:cNvPr id="5496" name="Google Shape;5496;p943"/>
          <p:cNvCxnSpPr/>
          <p:nvPr/>
        </p:nvCxnSpPr>
        <p:spPr>
          <a:xfrm>
            <a:off x="0" y="2270125"/>
            <a:ext cx="9144000" cy="0"/>
          </a:xfrm>
          <a:prstGeom prst="straightConnector1">
            <a:avLst/>
          </a:prstGeom>
          <a:noFill/>
          <a:ln cap="flat" cmpd="sng" w="292100">
            <a:solidFill>
              <a:srgbClr val="00B0F0"/>
            </a:solidFill>
            <a:prstDash val="solid"/>
            <a:round/>
            <a:headEnd len="med" w="med" type="none"/>
            <a:tailEnd len="med" w="med" type="none"/>
          </a:ln>
        </p:spPr>
      </p:cxnSp>
      <p:grpSp>
        <p:nvGrpSpPr>
          <p:cNvPr id="5497" name="Google Shape;5497;p943"/>
          <p:cNvGrpSpPr/>
          <p:nvPr/>
        </p:nvGrpSpPr>
        <p:grpSpPr>
          <a:xfrm>
            <a:off x="485775" y="369888"/>
            <a:ext cx="8386763" cy="1281112"/>
            <a:chOff x="152412" y="116509"/>
            <a:chExt cx="8385687" cy="1280490"/>
          </a:xfrm>
        </p:grpSpPr>
        <p:pic>
          <p:nvPicPr>
            <p:cNvPr descr="HHS EA logo - HHS" id="5498" name="Google Shape;5498;p943"/>
            <p:cNvPicPr preferRelativeResize="0"/>
            <p:nvPr/>
          </p:nvPicPr>
          <p:blipFill rotWithShape="1">
            <a:blip r:embed="rId2">
              <a:alphaModFix/>
            </a:blip>
            <a:srcRect b="12541" l="1067" r="84903" t="0"/>
            <a:stretch/>
          </p:blipFill>
          <p:spPr>
            <a:xfrm>
              <a:off x="152412" y="130629"/>
              <a:ext cx="1204674" cy="1221561"/>
            </a:xfrm>
            <a:prstGeom prst="rect">
              <a:avLst/>
            </a:prstGeom>
            <a:noFill/>
            <a:ln>
              <a:noFill/>
            </a:ln>
          </p:spPr>
        </p:pic>
        <p:sp>
          <p:nvSpPr>
            <p:cNvPr id="5499" name="Google Shape;5499;p943"/>
            <p:cNvSpPr/>
            <p:nvPr/>
          </p:nvSpPr>
          <p:spPr>
            <a:xfrm>
              <a:off x="1371456" y="630609"/>
              <a:ext cx="6966644" cy="58550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rgbClr val="9BB3BB"/>
                  </a:solidFill>
                  <a:latin typeface="Arial"/>
                  <a:ea typeface="Arial"/>
                  <a:cs typeface="Arial"/>
                  <a:sym typeface="Arial"/>
                </a:rPr>
                <a:t>INTEGRATED PROJECT TEAM</a:t>
              </a:r>
              <a:endParaRPr/>
            </a:p>
          </p:txBody>
        </p:sp>
        <p:sp>
          <p:nvSpPr>
            <p:cNvPr id="5500" name="Google Shape;5500;p943"/>
            <p:cNvSpPr/>
            <p:nvPr/>
          </p:nvSpPr>
          <p:spPr>
            <a:xfrm>
              <a:off x="1350821" y="116509"/>
              <a:ext cx="7187278" cy="7854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500">
                  <a:solidFill>
                    <a:srgbClr val="262672"/>
                  </a:solidFill>
                  <a:latin typeface="Century Gothic"/>
                  <a:ea typeface="Century Gothic"/>
                  <a:cs typeface="Century Gothic"/>
                  <a:sym typeface="Century Gothic"/>
                </a:rPr>
                <a:t>RECORDS MANAGEMENT </a:t>
              </a:r>
              <a:endParaRPr/>
            </a:p>
          </p:txBody>
        </p:sp>
        <p:sp>
          <p:nvSpPr>
            <p:cNvPr id="5501" name="Google Shape;5501;p943"/>
            <p:cNvSpPr/>
            <p:nvPr/>
          </p:nvSpPr>
          <p:spPr>
            <a:xfrm>
              <a:off x="3323830" y="1073306"/>
              <a:ext cx="4957127" cy="32369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1500">
                  <a:solidFill>
                    <a:srgbClr val="9BB3BB"/>
                  </a:solidFill>
                  <a:latin typeface="Arial"/>
                  <a:ea typeface="Arial"/>
                  <a:cs typeface="Arial"/>
                  <a:sym typeface="Arial"/>
                </a:rPr>
                <a:t>OFFICE OF THE CHIEF INFORMATION OFFICER</a:t>
              </a:r>
              <a:endParaRPr/>
            </a:p>
          </p:txBody>
        </p:sp>
      </p:grpSp>
      <p:cxnSp>
        <p:nvCxnSpPr>
          <p:cNvPr id="5502" name="Google Shape;5502;p943"/>
          <p:cNvCxnSpPr/>
          <p:nvPr/>
        </p:nvCxnSpPr>
        <p:spPr>
          <a:xfrm>
            <a:off x="0" y="2473325"/>
            <a:ext cx="9144000" cy="0"/>
          </a:xfrm>
          <a:prstGeom prst="straightConnector1">
            <a:avLst/>
          </a:prstGeom>
          <a:noFill/>
          <a:ln cap="flat" cmpd="sng" w="57150">
            <a:solidFill>
              <a:srgbClr val="75DBFF"/>
            </a:solidFill>
            <a:prstDash val="solid"/>
            <a:round/>
            <a:headEnd len="med" w="med" type="none"/>
            <a:tailEnd len="med" w="med" type="none"/>
          </a:ln>
        </p:spPr>
      </p:cxnSp>
      <p:sp>
        <p:nvSpPr>
          <p:cNvPr id="5503" name="Google Shape;5503;p943"/>
          <p:cNvSpPr txBox="1"/>
          <p:nvPr/>
        </p:nvSpPr>
        <p:spPr>
          <a:xfrm>
            <a:off x="3424238" y="2143125"/>
            <a:ext cx="5356225" cy="2619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100">
                <a:solidFill>
                  <a:srgbClr val="CCFFFF"/>
                </a:solidFill>
                <a:latin typeface="Century Gothic"/>
                <a:ea typeface="Century Gothic"/>
                <a:cs typeface="Century Gothic"/>
                <a:sym typeface="Century Gothic"/>
              </a:rPr>
              <a:t>U.S. DEPARTMENT OF HEALTH AND HUMAN SERVICES</a:t>
            </a:r>
            <a:endParaRPr/>
          </a:p>
        </p:txBody>
      </p:sp>
      <p:sp>
        <p:nvSpPr>
          <p:cNvPr id="5504" name="Google Shape;5504;p943"/>
          <p:cNvSpPr txBox="1"/>
          <p:nvPr>
            <p:ph type="ctrTitle"/>
          </p:nvPr>
        </p:nvSpPr>
        <p:spPr>
          <a:xfrm>
            <a:off x="685800" y="2573338"/>
            <a:ext cx="7924800" cy="190023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5" name="Google Shape;5505;p943"/>
          <p:cNvSpPr txBox="1"/>
          <p:nvPr>
            <p:ph idx="1" type="subTitle"/>
          </p:nvPr>
        </p:nvSpPr>
        <p:spPr>
          <a:xfrm>
            <a:off x="685800" y="4529138"/>
            <a:ext cx="7924800" cy="16002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262672"/>
              </a:buClr>
              <a:buSzPts val="2400"/>
              <a:buFont typeface="Century Gothic"/>
              <a:buNone/>
              <a:defRPr sz="2400">
                <a:solidFill>
                  <a:srgbClr val="262672"/>
                </a:solidFill>
              </a:defRPr>
            </a:lvl1pPr>
            <a:lvl2pPr lvl="1" algn="l">
              <a:spcBef>
                <a:spcPts val="360"/>
              </a:spcBef>
              <a:spcAft>
                <a:spcPts val="0"/>
              </a:spcAft>
              <a:buClr>
                <a:srgbClr val="262673"/>
              </a:buClr>
              <a:buSzPts val="1800"/>
              <a:buChar char="–"/>
              <a:defRPr/>
            </a:lvl2pPr>
            <a:lvl3pPr lvl="2" algn="l">
              <a:spcBef>
                <a:spcPts val="360"/>
              </a:spcBef>
              <a:spcAft>
                <a:spcPts val="0"/>
              </a:spcAft>
              <a:buClr>
                <a:srgbClr val="262673"/>
              </a:buClr>
              <a:buSzPts val="1800"/>
              <a:buChar char="•"/>
              <a:defRPr/>
            </a:lvl3pPr>
            <a:lvl4pPr lvl="3" algn="l">
              <a:spcBef>
                <a:spcPts val="360"/>
              </a:spcBef>
              <a:spcAft>
                <a:spcPts val="0"/>
              </a:spcAft>
              <a:buClr>
                <a:srgbClr val="262673"/>
              </a:buClr>
              <a:buSzPts val="1800"/>
              <a:buChar char="–"/>
              <a:defRPr/>
            </a:lvl4pPr>
            <a:lvl5pPr lvl="4" algn="l">
              <a:spcBef>
                <a:spcPts val="360"/>
              </a:spcBef>
              <a:spcAft>
                <a:spcPts val="0"/>
              </a:spcAft>
              <a:buClr>
                <a:srgbClr val="262673"/>
              </a:buClr>
              <a:buSzPts val="1800"/>
              <a:buChar char="»"/>
              <a:defRPr/>
            </a:lvl5pPr>
            <a:lvl6pPr lvl="5" algn="l">
              <a:spcBef>
                <a:spcPts val="360"/>
              </a:spcBef>
              <a:spcAft>
                <a:spcPts val="0"/>
              </a:spcAft>
              <a:buClr>
                <a:srgbClr val="000092"/>
              </a:buClr>
              <a:buSzPts val="1800"/>
              <a:buChar char="»"/>
              <a:defRPr/>
            </a:lvl6pPr>
            <a:lvl7pPr lvl="6" algn="l">
              <a:spcBef>
                <a:spcPts val="360"/>
              </a:spcBef>
              <a:spcAft>
                <a:spcPts val="0"/>
              </a:spcAft>
              <a:buClr>
                <a:srgbClr val="000092"/>
              </a:buClr>
              <a:buSzPts val="1800"/>
              <a:buChar char="»"/>
              <a:defRPr/>
            </a:lvl7pPr>
            <a:lvl8pPr lvl="7" algn="l">
              <a:spcBef>
                <a:spcPts val="360"/>
              </a:spcBef>
              <a:spcAft>
                <a:spcPts val="0"/>
              </a:spcAft>
              <a:buClr>
                <a:srgbClr val="000092"/>
              </a:buClr>
              <a:buSzPts val="1800"/>
              <a:buChar char="»"/>
              <a:defRPr/>
            </a:lvl8pPr>
            <a:lvl9pPr lvl="8" algn="l">
              <a:spcBef>
                <a:spcPts val="360"/>
              </a:spcBef>
              <a:spcAft>
                <a:spcPts val="0"/>
              </a:spcAft>
              <a:buClr>
                <a:srgbClr val="000092"/>
              </a:buClr>
              <a:buSzPts val="1800"/>
              <a:buChar char="»"/>
              <a:defRPr/>
            </a:lvl9pPr>
          </a:lstStyle>
          <a:p/>
        </p:txBody>
      </p:sp>
      <p:sp>
        <p:nvSpPr>
          <p:cNvPr id="5506" name="Google Shape;5506;p943"/>
          <p:cNvSpPr txBox="1"/>
          <p:nvPr>
            <p:ph idx="10" type="dt"/>
          </p:nvPr>
        </p:nvSpPr>
        <p:spPr>
          <a:xfrm>
            <a:off x="3581400" y="6248400"/>
            <a:ext cx="2133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rgbClr val="26267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8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507" name="Shape 5507"/>
        <p:cNvGrpSpPr/>
        <p:nvPr/>
      </p:nvGrpSpPr>
      <p:grpSpPr>
        <a:xfrm>
          <a:off x="0" y="0"/>
          <a:ext cx="0" cy="0"/>
          <a:chOff x="0" y="0"/>
          <a:chExt cx="0" cy="0"/>
        </a:xfrm>
      </p:grpSpPr>
      <p:sp>
        <p:nvSpPr>
          <p:cNvPr id="5508" name="Google Shape;5508;p944"/>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9" name="Google Shape;5509;p944"/>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262672"/>
              </a:buClr>
              <a:buSzPts val="2000"/>
              <a:buFont typeface="Century Gothic"/>
              <a:buNone/>
              <a:defRPr sz="2000">
                <a:solidFill>
                  <a:srgbClr val="262672"/>
                </a:solidFill>
              </a:defRPr>
            </a:lvl1pPr>
            <a:lvl2pPr indent="-228600" lvl="1" marL="914400" algn="l">
              <a:spcBef>
                <a:spcPts val="360"/>
              </a:spcBef>
              <a:spcAft>
                <a:spcPts val="0"/>
              </a:spcAft>
              <a:buClr>
                <a:srgbClr val="262673"/>
              </a:buClr>
              <a:buSzPts val="1800"/>
              <a:buFont typeface="Century Gothic"/>
              <a:buNone/>
              <a:defRPr sz="1800"/>
            </a:lvl2pPr>
            <a:lvl3pPr indent="-228600" lvl="2" marL="1371600" algn="l">
              <a:spcBef>
                <a:spcPts val="320"/>
              </a:spcBef>
              <a:spcAft>
                <a:spcPts val="0"/>
              </a:spcAft>
              <a:buClr>
                <a:srgbClr val="262673"/>
              </a:buClr>
              <a:buSzPts val="1600"/>
              <a:buFont typeface="Century Gothic"/>
              <a:buNone/>
              <a:defRPr sz="1600"/>
            </a:lvl3pPr>
            <a:lvl4pPr indent="-228600" lvl="3" marL="1828800" algn="l">
              <a:spcBef>
                <a:spcPts val="280"/>
              </a:spcBef>
              <a:spcAft>
                <a:spcPts val="0"/>
              </a:spcAft>
              <a:buClr>
                <a:srgbClr val="262673"/>
              </a:buClr>
              <a:buSzPts val="1400"/>
              <a:buFont typeface="Century Gothic"/>
              <a:buNone/>
              <a:defRPr sz="1400"/>
            </a:lvl4pPr>
            <a:lvl5pPr indent="-228600" lvl="4" marL="2286000" algn="l">
              <a:spcBef>
                <a:spcPts val="280"/>
              </a:spcBef>
              <a:spcAft>
                <a:spcPts val="0"/>
              </a:spcAft>
              <a:buClr>
                <a:srgbClr val="262673"/>
              </a:buClr>
              <a:buSzPts val="1400"/>
              <a:buFont typeface="Century Gothic"/>
              <a:buNone/>
              <a:defRPr sz="1400"/>
            </a:lvl5pPr>
            <a:lvl6pPr indent="-228600" lvl="5" marL="2743200" algn="l">
              <a:spcBef>
                <a:spcPts val="280"/>
              </a:spcBef>
              <a:spcAft>
                <a:spcPts val="0"/>
              </a:spcAft>
              <a:buClr>
                <a:srgbClr val="000092"/>
              </a:buClr>
              <a:buSzPts val="1400"/>
              <a:buFont typeface="Century Gothic"/>
              <a:buNone/>
              <a:defRPr sz="1400"/>
            </a:lvl6pPr>
            <a:lvl7pPr indent="-228600" lvl="6" marL="3200400" algn="l">
              <a:spcBef>
                <a:spcPts val="280"/>
              </a:spcBef>
              <a:spcAft>
                <a:spcPts val="0"/>
              </a:spcAft>
              <a:buClr>
                <a:srgbClr val="000092"/>
              </a:buClr>
              <a:buSzPts val="1400"/>
              <a:buFont typeface="Century Gothic"/>
              <a:buNone/>
              <a:defRPr sz="1400"/>
            </a:lvl7pPr>
            <a:lvl8pPr indent="-228600" lvl="7" marL="3657600" algn="l">
              <a:spcBef>
                <a:spcPts val="280"/>
              </a:spcBef>
              <a:spcAft>
                <a:spcPts val="0"/>
              </a:spcAft>
              <a:buClr>
                <a:srgbClr val="000092"/>
              </a:buClr>
              <a:buSzPts val="1400"/>
              <a:buFont typeface="Century Gothic"/>
              <a:buNone/>
              <a:defRPr sz="1400"/>
            </a:lvl8pPr>
            <a:lvl9pPr indent="-228600" lvl="8" marL="4114800" algn="l">
              <a:spcBef>
                <a:spcPts val="280"/>
              </a:spcBef>
              <a:spcAft>
                <a:spcPts val="0"/>
              </a:spcAft>
              <a:buClr>
                <a:srgbClr val="000092"/>
              </a:buClr>
              <a:buSzPts val="1400"/>
              <a:buFont typeface="Century Gothic"/>
              <a:buNone/>
              <a:defRPr sz="1400"/>
            </a:lvl9pPr>
          </a:lstStyle>
          <a:p/>
        </p:txBody>
      </p:sp>
      <p:sp>
        <p:nvSpPr>
          <p:cNvPr id="5510" name="Google Shape;5510;p944"/>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26267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1" name="Google Shape;5511;p944"/>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rgbClr val="262673"/>
                </a:solidFill>
                <a:latin typeface="Century Gothic"/>
                <a:ea typeface="Century Gothic"/>
                <a:cs typeface="Century Gothic"/>
                <a:sym typeface="Century Gothic"/>
              </a:defRPr>
            </a:lvl1pPr>
            <a:lvl2pPr indent="0" lvl="1" marL="0" algn="r">
              <a:spcBef>
                <a:spcPts val="0"/>
              </a:spcBef>
              <a:buNone/>
              <a:defRPr sz="1100">
                <a:solidFill>
                  <a:srgbClr val="262673"/>
                </a:solidFill>
                <a:latin typeface="Century Gothic"/>
                <a:ea typeface="Century Gothic"/>
                <a:cs typeface="Century Gothic"/>
                <a:sym typeface="Century Gothic"/>
              </a:defRPr>
            </a:lvl2pPr>
            <a:lvl3pPr indent="0" lvl="2" marL="0" algn="r">
              <a:spcBef>
                <a:spcPts val="0"/>
              </a:spcBef>
              <a:buNone/>
              <a:defRPr sz="1100">
                <a:solidFill>
                  <a:srgbClr val="262673"/>
                </a:solidFill>
                <a:latin typeface="Century Gothic"/>
                <a:ea typeface="Century Gothic"/>
                <a:cs typeface="Century Gothic"/>
                <a:sym typeface="Century Gothic"/>
              </a:defRPr>
            </a:lvl3pPr>
            <a:lvl4pPr indent="0" lvl="3" marL="0" algn="r">
              <a:spcBef>
                <a:spcPts val="0"/>
              </a:spcBef>
              <a:buNone/>
              <a:defRPr sz="1100">
                <a:solidFill>
                  <a:srgbClr val="262673"/>
                </a:solidFill>
                <a:latin typeface="Century Gothic"/>
                <a:ea typeface="Century Gothic"/>
                <a:cs typeface="Century Gothic"/>
                <a:sym typeface="Century Gothic"/>
              </a:defRPr>
            </a:lvl4pPr>
            <a:lvl5pPr indent="0" lvl="4" marL="0" algn="r">
              <a:spcBef>
                <a:spcPts val="0"/>
              </a:spcBef>
              <a:buNone/>
              <a:defRPr sz="1100">
                <a:solidFill>
                  <a:srgbClr val="262673"/>
                </a:solidFill>
                <a:latin typeface="Century Gothic"/>
                <a:ea typeface="Century Gothic"/>
                <a:cs typeface="Century Gothic"/>
                <a:sym typeface="Century Gothic"/>
              </a:defRPr>
            </a:lvl5pPr>
            <a:lvl6pPr indent="0" lvl="5" marL="0" algn="r">
              <a:spcBef>
                <a:spcPts val="0"/>
              </a:spcBef>
              <a:buNone/>
              <a:defRPr sz="1100">
                <a:solidFill>
                  <a:srgbClr val="262673"/>
                </a:solidFill>
                <a:latin typeface="Century Gothic"/>
                <a:ea typeface="Century Gothic"/>
                <a:cs typeface="Century Gothic"/>
                <a:sym typeface="Century Gothic"/>
              </a:defRPr>
            </a:lvl6pPr>
            <a:lvl7pPr indent="0" lvl="6" marL="0" algn="r">
              <a:spcBef>
                <a:spcPts val="0"/>
              </a:spcBef>
              <a:buNone/>
              <a:defRPr sz="1100">
                <a:solidFill>
                  <a:srgbClr val="262673"/>
                </a:solidFill>
                <a:latin typeface="Century Gothic"/>
                <a:ea typeface="Century Gothic"/>
                <a:cs typeface="Century Gothic"/>
                <a:sym typeface="Century Gothic"/>
              </a:defRPr>
            </a:lvl7pPr>
            <a:lvl8pPr indent="0" lvl="7" marL="0" algn="r">
              <a:spcBef>
                <a:spcPts val="0"/>
              </a:spcBef>
              <a:buNone/>
              <a:defRPr sz="1100">
                <a:solidFill>
                  <a:srgbClr val="262673"/>
                </a:solidFill>
                <a:latin typeface="Century Gothic"/>
                <a:ea typeface="Century Gothic"/>
                <a:cs typeface="Century Gothic"/>
                <a:sym typeface="Century Gothic"/>
              </a:defRPr>
            </a:lvl8pPr>
            <a:lvl9pPr indent="0" lvl="8" marL="0" algn="r">
              <a:spcBef>
                <a:spcPts val="0"/>
              </a:spcBef>
              <a:buNone/>
              <a:defRPr sz="1100">
                <a:solidFill>
                  <a:srgbClr val="262673"/>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512" name="Shape 5512"/>
        <p:cNvGrpSpPr/>
        <p:nvPr/>
      </p:nvGrpSpPr>
      <p:grpSpPr>
        <a:xfrm>
          <a:off x="0" y="0"/>
          <a:ext cx="0" cy="0"/>
          <a:chOff x="0" y="0"/>
          <a:chExt cx="0" cy="0"/>
        </a:xfrm>
      </p:grpSpPr>
      <p:sp>
        <p:nvSpPr>
          <p:cNvPr id="5513" name="Google Shape;5513;p945"/>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14" name="Google Shape;5514;p945"/>
          <p:cNvSpPr txBox="1"/>
          <p:nvPr>
            <p:ph idx="1" type="body"/>
          </p:nvPr>
        </p:nvSpPr>
        <p:spPr>
          <a:xfrm>
            <a:off x="457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5" name="Google Shape;5515;p945"/>
          <p:cNvSpPr txBox="1"/>
          <p:nvPr>
            <p:ph idx="2" type="body"/>
          </p:nvPr>
        </p:nvSpPr>
        <p:spPr>
          <a:xfrm>
            <a:off x="4648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6" name="Google Shape;5516;p945"/>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7" name="Google Shape;5517;p945"/>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518" name="Shape 5518"/>
        <p:cNvGrpSpPr/>
        <p:nvPr/>
      </p:nvGrpSpPr>
      <p:grpSpPr>
        <a:xfrm>
          <a:off x="0" y="0"/>
          <a:ext cx="0" cy="0"/>
          <a:chOff x="0" y="0"/>
          <a:chExt cx="0" cy="0"/>
        </a:xfrm>
      </p:grpSpPr>
      <p:sp>
        <p:nvSpPr>
          <p:cNvPr id="5519" name="Google Shape;5519;p9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0" name="Google Shape;5520;p946"/>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1" name="Google Shape;5521;p946"/>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2" name="Google Shape;5522;p946"/>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3" name="Google Shape;5523;p946"/>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4" name="Google Shape;5524;p946"/>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5" name="Google Shape;5525;p946"/>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10" name="Shape 710"/>
        <p:cNvGrpSpPr/>
        <p:nvPr/>
      </p:nvGrpSpPr>
      <p:grpSpPr>
        <a:xfrm>
          <a:off x="0" y="0"/>
          <a:ext cx="0" cy="0"/>
          <a:chOff x="0" y="0"/>
          <a:chExt cx="0" cy="0"/>
        </a:xfrm>
      </p:grpSpPr>
      <p:sp>
        <p:nvSpPr>
          <p:cNvPr id="711" name="Google Shape;711;p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12" name="Google Shape;712;p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3" name="Google Shape;713;p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4" name="Google Shape;714;p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5" name="Google Shape;715;p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6" name="Google Shape;716;p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7" name="Google Shape;717;p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8" name="Google Shape;718;p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526" name="Shape 5526"/>
        <p:cNvGrpSpPr/>
        <p:nvPr/>
      </p:nvGrpSpPr>
      <p:grpSpPr>
        <a:xfrm>
          <a:off x="0" y="0"/>
          <a:ext cx="0" cy="0"/>
          <a:chOff x="0" y="0"/>
          <a:chExt cx="0" cy="0"/>
        </a:xfrm>
      </p:grpSpPr>
      <p:sp>
        <p:nvSpPr>
          <p:cNvPr id="5527" name="Google Shape;5527;p947"/>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8" name="Google Shape;5528;p947"/>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9" name="Google Shape;5529;p947"/>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530" name="Shape 5530"/>
        <p:cNvGrpSpPr/>
        <p:nvPr/>
      </p:nvGrpSpPr>
      <p:grpSpPr>
        <a:xfrm>
          <a:off x="0" y="0"/>
          <a:ext cx="0" cy="0"/>
          <a:chOff x="0" y="0"/>
          <a:chExt cx="0" cy="0"/>
        </a:xfrm>
      </p:grpSpPr>
      <p:sp>
        <p:nvSpPr>
          <p:cNvPr id="5531" name="Google Shape;5531;p948"/>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2" name="Google Shape;5532;p948"/>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533" name="Shape 5533"/>
        <p:cNvGrpSpPr/>
        <p:nvPr/>
      </p:nvGrpSpPr>
      <p:grpSpPr>
        <a:xfrm>
          <a:off x="0" y="0"/>
          <a:ext cx="0" cy="0"/>
          <a:chOff x="0" y="0"/>
          <a:chExt cx="0" cy="0"/>
        </a:xfrm>
      </p:grpSpPr>
      <p:sp>
        <p:nvSpPr>
          <p:cNvPr id="5534" name="Google Shape;5534;p94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35" name="Google Shape;5535;p94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262673"/>
              </a:buClr>
              <a:buSzPts val="3200"/>
              <a:buFont typeface="Century Gothic"/>
              <a:buChar char="•"/>
              <a:defRPr sz="3200"/>
            </a:lvl1pPr>
            <a:lvl2pPr indent="-406400" lvl="1" marL="914400" algn="l">
              <a:spcBef>
                <a:spcPts val="560"/>
              </a:spcBef>
              <a:spcAft>
                <a:spcPts val="0"/>
              </a:spcAft>
              <a:buClr>
                <a:srgbClr val="262673"/>
              </a:buClr>
              <a:buSzPts val="2800"/>
              <a:buFont typeface="Century Gothic"/>
              <a:buChar char="–"/>
              <a:defRPr sz="2800"/>
            </a:lvl2pPr>
            <a:lvl3pPr indent="-381000" lvl="2" marL="1371600" algn="l">
              <a:spcBef>
                <a:spcPts val="480"/>
              </a:spcBef>
              <a:spcAft>
                <a:spcPts val="0"/>
              </a:spcAft>
              <a:buClr>
                <a:srgbClr val="262673"/>
              </a:buClr>
              <a:buSzPts val="2400"/>
              <a:buFont typeface="Century Gothic"/>
              <a:buChar char="•"/>
              <a:defRPr sz="2400"/>
            </a:lvl3pPr>
            <a:lvl4pPr indent="-355600" lvl="3" marL="1828800" algn="l">
              <a:spcBef>
                <a:spcPts val="400"/>
              </a:spcBef>
              <a:spcAft>
                <a:spcPts val="0"/>
              </a:spcAft>
              <a:buClr>
                <a:srgbClr val="262673"/>
              </a:buClr>
              <a:buSzPts val="2000"/>
              <a:buFont typeface="Century Gothic"/>
              <a:buChar char="–"/>
              <a:defRPr sz="2000"/>
            </a:lvl4pPr>
            <a:lvl5pPr indent="-355600" lvl="4" marL="2286000" algn="l">
              <a:spcBef>
                <a:spcPts val="400"/>
              </a:spcBef>
              <a:spcAft>
                <a:spcPts val="0"/>
              </a:spcAft>
              <a:buClr>
                <a:srgbClr val="262673"/>
              </a:buClr>
              <a:buSzPts val="2000"/>
              <a:buFont typeface="Century Gothic"/>
              <a:buChar char="»"/>
              <a:defRPr sz="2000"/>
            </a:lvl5pPr>
            <a:lvl6pPr indent="-355600" lvl="5" marL="2743200" algn="l">
              <a:spcBef>
                <a:spcPts val="400"/>
              </a:spcBef>
              <a:spcAft>
                <a:spcPts val="0"/>
              </a:spcAft>
              <a:buClr>
                <a:srgbClr val="000092"/>
              </a:buClr>
              <a:buSzPts val="2000"/>
              <a:buFont typeface="Century Gothic"/>
              <a:buChar char="»"/>
              <a:defRPr sz="2000"/>
            </a:lvl6pPr>
            <a:lvl7pPr indent="-355600" lvl="6" marL="3200400" algn="l">
              <a:spcBef>
                <a:spcPts val="400"/>
              </a:spcBef>
              <a:spcAft>
                <a:spcPts val="0"/>
              </a:spcAft>
              <a:buClr>
                <a:srgbClr val="000092"/>
              </a:buClr>
              <a:buSzPts val="2000"/>
              <a:buFont typeface="Century Gothic"/>
              <a:buChar char="»"/>
              <a:defRPr sz="2000"/>
            </a:lvl7pPr>
            <a:lvl8pPr indent="-355600" lvl="7" marL="3657600" algn="l">
              <a:spcBef>
                <a:spcPts val="400"/>
              </a:spcBef>
              <a:spcAft>
                <a:spcPts val="0"/>
              </a:spcAft>
              <a:buClr>
                <a:srgbClr val="000092"/>
              </a:buClr>
              <a:buSzPts val="2000"/>
              <a:buFont typeface="Century Gothic"/>
              <a:buChar char="»"/>
              <a:defRPr sz="2000"/>
            </a:lvl8pPr>
            <a:lvl9pPr indent="-355600" lvl="8" marL="4114800" algn="l">
              <a:spcBef>
                <a:spcPts val="400"/>
              </a:spcBef>
              <a:spcAft>
                <a:spcPts val="0"/>
              </a:spcAft>
              <a:buClr>
                <a:srgbClr val="000092"/>
              </a:buClr>
              <a:buSzPts val="2000"/>
              <a:buFont typeface="Century Gothic"/>
              <a:buChar char="»"/>
              <a:defRPr sz="2000"/>
            </a:lvl9pPr>
          </a:lstStyle>
          <a:p/>
        </p:txBody>
      </p:sp>
      <p:sp>
        <p:nvSpPr>
          <p:cNvPr id="5536" name="Google Shape;5536;p94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37" name="Google Shape;5537;p949"/>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8" name="Google Shape;5538;p949"/>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539" name="Shape 5539"/>
        <p:cNvGrpSpPr/>
        <p:nvPr/>
      </p:nvGrpSpPr>
      <p:grpSpPr>
        <a:xfrm>
          <a:off x="0" y="0"/>
          <a:ext cx="0" cy="0"/>
          <a:chOff x="0" y="0"/>
          <a:chExt cx="0" cy="0"/>
        </a:xfrm>
      </p:grpSpPr>
      <p:sp>
        <p:nvSpPr>
          <p:cNvPr id="5540" name="Google Shape;5540;p95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1" name="Google Shape;5541;p950"/>
          <p:cNvSpPr/>
          <p:nvPr>
            <p:ph idx="2" type="pic"/>
          </p:nvPr>
        </p:nvSpPr>
        <p:spPr>
          <a:xfrm>
            <a:off x="1792288" y="612775"/>
            <a:ext cx="5486400" cy="4114800"/>
          </a:xfrm>
          <a:prstGeom prst="rect">
            <a:avLst/>
          </a:prstGeom>
          <a:noFill/>
          <a:ln>
            <a:noFill/>
          </a:ln>
        </p:spPr>
      </p:sp>
      <p:sp>
        <p:nvSpPr>
          <p:cNvPr id="5542" name="Google Shape;5542;p95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43" name="Google Shape;5543;p950"/>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4" name="Google Shape;5544;p950"/>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545" name="Shape 5545"/>
        <p:cNvGrpSpPr/>
        <p:nvPr/>
      </p:nvGrpSpPr>
      <p:grpSpPr>
        <a:xfrm>
          <a:off x="0" y="0"/>
          <a:ext cx="0" cy="0"/>
          <a:chOff x="0" y="0"/>
          <a:chExt cx="0" cy="0"/>
        </a:xfrm>
      </p:grpSpPr>
      <p:sp>
        <p:nvSpPr>
          <p:cNvPr id="5546" name="Google Shape;5546;p95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7" name="Google Shape;5547;p951"/>
          <p:cNvSpPr txBox="1"/>
          <p:nvPr>
            <p:ph idx="1" type="body"/>
          </p:nvPr>
        </p:nvSpPr>
        <p:spPr>
          <a:xfrm rot="5400000">
            <a:off x="2194719" y="-442118"/>
            <a:ext cx="47545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48" name="Google Shape;5548;p951"/>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9" name="Google Shape;5549;p951"/>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550" name="Shape 5550"/>
        <p:cNvGrpSpPr/>
        <p:nvPr/>
      </p:nvGrpSpPr>
      <p:grpSpPr>
        <a:xfrm>
          <a:off x="0" y="0"/>
          <a:ext cx="0" cy="0"/>
          <a:chOff x="0" y="0"/>
          <a:chExt cx="0" cy="0"/>
        </a:xfrm>
      </p:grpSpPr>
      <p:sp>
        <p:nvSpPr>
          <p:cNvPr id="5551" name="Google Shape;5551;p952"/>
          <p:cNvSpPr txBox="1"/>
          <p:nvPr>
            <p:ph type="title"/>
          </p:nvPr>
        </p:nvSpPr>
        <p:spPr>
          <a:xfrm rot="5400000">
            <a:off x="4683919" y="2047082"/>
            <a:ext cx="5948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52" name="Google Shape;5552;p952"/>
          <p:cNvSpPr txBox="1"/>
          <p:nvPr>
            <p:ph idx="1" type="body"/>
          </p:nvPr>
        </p:nvSpPr>
        <p:spPr>
          <a:xfrm rot="5400000">
            <a:off x="492919" y="65881"/>
            <a:ext cx="5948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53" name="Google Shape;5553;p952"/>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54" name="Google Shape;5554;p952"/>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showMasterSp="0" type="title">
  <p:cSld name="TITLE">
    <p:spTree>
      <p:nvGrpSpPr>
        <p:cNvPr id="5565" name="Shape 5565"/>
        <p:cNvGrpSpPr/>
        <p:nvPr/>
      </p:nvGrpSpPr>
      <p:grpSpPr>
        <a:xfrm>
          <a:off x="0" y="0"/>
          <a:ext cx="0" cy="0"/>
          <a:chOff x="0" y="0"/>
          <a:chExt cx="0" cy="0"/>
        </a:xfrm>
      </p:grpSpPr>
      <p:grpSp>
        <p:nvGrpSpPr>
          <p:cNvPr id="5566" name="Google Shape;5566;p954"/>
          <p:cNvGrpSpPr/>
          <p:nvPr/>
        </p:nvGrpSpPr>
        <p:grpSpPr>
          <a:xfrm>
            <a:off x="-3222625" y="304800"/>
            <a:ext cx="11909425" cy="4724400"/>
            <a:chOff x="-2030" y="192"/>
            <a:chExt cx="7502" cy="2976"/>
          </a:xfrm>
        </p:grpSpPr>
        <p:cxnSp>
          <p:nvCxnSpPr>
            <p:cNvPr id="5567" name="Google Shape;5567;p954"/>
            <p:cNvCxnSpPr/>
            <p:nvPr/>
          </p:nvCxnSpPr>
          <p:spPr>
            <a:xfrm>
              <a:off x="912" y="1584"/>
              <a:ext cx="4560" cy="0"/>
            </a:xfrm>
            <a:prstGeom prst="straightConnector1">
              <a:avLst/>
            </a:prstGeom>
            <a:noFill/>
            <a:ln cap="flat" cmpd="sng" w="12700">
              <a:solidFill>
                <a:schemeClr val="dk1"/>
              </a:solidFill>
              <a:prstDash val="solid"/>
              <a:round/>
              <a:headEnd len="med" w="med" type="none"/>
              <a:tailEnd len="med" w="med" type="none"/>
            </a:ln>
          </p:spPr>
        </p:cxnSp>
        <p:sp>
          <p:nvSpPr>
            <p:cNvPr id="5568" name="Google Shape;5568;p954"/>
            <p:cNvSpPr/>
            <p:nvPr/>
          </p:nvSpPr>
          <p:spPr>
            <a:xfrm>
              <a:off x="-1584" y="864"/>
              <a:ext cx="2304" cy="2304"/>
            </a:xfrm>
            <a:custGeom>
              <a:rect b="b" l="l" r="r" t="t"/>
              <a:pathLst>
                <a:path extrusionOk="0" h="64000" w="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69" name="Google Shape;5569;p954"/>
            <p:cNvSpPr/>
            <p:nvPr/>
          </p:nvSpPr>
          <p:spPr>
            <a:xfrm>
              <a:off x="-2030" y="192"/>
              <a:ext cx="2544" cy="2544"/>
            </a:xfrm>
            <a:custGeom>
              <a:rect b="b" l="l" r="r" t="t"/>
              <a:pathLst>
                <a:path extrusionOk="0" h="64000" w="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grpSp>
      <p:sp>
        <p:nvSpPr>
          <p:cNvPr id="5570" name="Google Shape;5570;p954"/>
          <p:cNvSpPr txBox="1"/>
          <p:nvPr>
            <p:ph type="ctrTitle"/>
          </p:nvPr>
        </p:nvSpPr>
        <p:spPr>
          <a:xfrm>
            <a:off x="1443038" y="985838"/>
            <a:ext cx="7239000" cy="14446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1" name="Google Shape;5571;p954"/>
          <p:cNvSpPr txBox="1"/>
          <p:nvPr>
            <p:ph idx="1" type="subTitle"/>
          </p:nvPr>
        </p:nvSpPr>
        <p:spPr>
          <a:xfrm>
            <a:off x="1443038" y="3427413"/>
            <a:ext cx="7239000" cy="1752600"/>
          </a:xfrm>
          <a:prstGeom prst="rect">
            <a:avLst/>
          </a:prstGeom>
          <a:noFill/>
          <a:ln>
            <a:noFill/>
          </a:ln>
        </p:spPr>
        <p:txBody>
          <a:bodyPr anchorCtr="0" anchor="t" bIns="45700" lIns="91425" spcFirstLastPara="1" rIns="91425" wrap="square" tIns="45700">
            <a:noAutofit/>
          </a:bodyPr>
          <a:lstStyle>
            <a:lvl1pPr lvl="0" algn="l">
              <a:spcBef>
                <a:spcPts val="580"/>
              </a:spcBef>
              <a:spcAft>
                <a:spcPts val="0"/>
              </a:spcAft>
              <a:buSzPts val="203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080"/>
              <a:buChar char="⚪"/>
              <a:defRPr/>
            </a:lvl5pPr>
            <a:lvl6pPr lvl="5" algn="l">
              <a:spcBef>
                <a:spcPts val="360"/>
              </a:spcBef>
              <a:spcAft>
                <a:spcPts val="0"/>
              </a:spcAft>
              <a:buSzPts val="1080"/>
              <a:buChar char="⚪"/>
              <a:defRPr/>
            </a:lvl6pPr>
            <a:lvl7pPr lvl="6" algn="l">
              <a:spcBef>
                <a:spcPts val="360"/>
              </a:spcBef>
              <a:spcAft>
                <a:spcPts val="0"/>
              </a:spcAft>
              <a:buSzPts val="1080"/>
              <a:buChar char="⚪"/>
              <a:defRPr/>
            </a:lvl7pPr>
            <a:lvl8pPr lvl="7" algn="l">
              <a:spcBef>
                <a:spcPts val="360"/>
              </a:spcBef>
              <a:spcAft>
                <a:spcPts val="0"/>
              </a:spcAft>
              <a:buSzPts val="1080"/>
              <a:buChar char="⚪"/>
              <a:defRPr/>
            </a:lvl8pPr>
            <a:lvl9pPr lvl="8" algn="l">
              <a:spcBef>
                <a:spcPts val="360"/>
              </a:spcBef>
              <a:spcAft>
                <a:spcPts val="0"/>
              </a:spcAft>
              <a:buSzPts val="1080"/>
              <a:buChar char="⚪"/>
              <a:defRPr/>
            </a:lvl9pPr>
          </a:lstStyle>
          <a:p/>
        </p:txBody>
      </p:sp>
      <p:sp>
        <p:nvSpPr>
          <p:cNvPr id="5572" name="Google Shape;5572;p95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3" name="Google Shape;5573;p95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4" name="Google Shape;5574;p95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5575" name="Shape 5575"/>
        <p:cNvGrpSpPr/>
        <p:nvPr/>
      </p:nvGrpSpPr>
      <p:grpSpPr>
        <a:xfrm>
          <a:off x="0" y="0"/>
          <a:ext cx="0" cy="0"/>
          <a:chOff x="0" y="0"/>
          <a:chExt cx="0" cy="0"/>
        </a:xfrm>
      </p:grpSpPr>
      <p:sp>
        <p:nvSpPr>
          <p:cNvPr id="5576" name="Google Shape;5576;p955"/>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7" name="Google Shape;5577;p955"/>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578" name="Google Shape;5578;p955"/>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9" name="Google Shape;5579;p95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0" name="Google Shape;5580;p955"/>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5581" name="Shape 5581"/>
        <p:cNvGrpSpPr/>
        <p:nvPr/>
      </p:nvGrpSpPr>
      <p:grpSpPr>
        <a:xfrm>
          <a:off x="0" y="0"/>
          <a:ext cx="0" cy="0"/>
          <a:chOff x="0" y="0"/>
          <a:chExt cx="0" cy="0"/>
        </a:xfrm>
      </p:grpSpPr>
      <p:sp>
        <p:nvSpPr>
          <p:cNvPr id="5582" name="Google Shape;5582;p9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3" name="Google Shape;5583;p9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400"/>
              <a:buNone/>
              <a:defRPr sz="2000"/>
            </a:lvl1pPr>
            <a:lvl2pPr indent="-228600" lvl="1" marL="914400" algn="l">
              <a:spcBef>
                <a:spcPts val="360"/>
              </a:spcBef>
              <a:spcAft>
                <a:spcPts val="0"/>
              </a:spcAft>
              <a:buSzPts val="1260"/>
              <a:buNone/>
              <a:defRPr sz="1800"/>
            </a:lvl2pPr>
            <a:lvl3pPr indent="-228600" lvl="2" marL="1371600" algn="l">
              <a:spcBef>
                <a:spcPts val="320"/>
              </a:spcBef>
              <a:spcAft>
                <a:spcPts val="0"/>
              </a:spcAft>
              <a:buSzPts val="1040"/>
              <a:buNone/>
              <a:defRPr sz="1600"/>
            </a:lvl3pPr>
            <a:lvl4pPr indent="-228600" lvl="3" marL="1828800" algn="l">
              <a:spcBef>
                <a:spcPts val="280"/>
              </a:spcBef>
              <a:spcAft>
                <a:spcPts val="0"/>
              </a:spcAft>
              <a:buSzPts val="980"/>
              <a:buNone/>
              <a:defRPr sz="1400"/>
            </a:lvl4pPr>
            <a:lvl5pPr indent="-228600" lvl="4" marL="2286000" algn="l">
              <a:spcBef>
                <a:spcPts val="280"/>
              </a:spcBef>
              <a:spcAft>
                <a:spcPts val="0"/>
              </a:spcAft>
              <a:buSzPts val="840"/>
              <a:buNone/>
              <a:defRPr sz="1400"/>
            </a:lvl5pPr>
            <a:lvl6pPr indent="-228600" lvl="5" marL="2743200" algn="l">
              <a:spcBef>
                <a:spcPts val="280"/>
              </a:spcBef>
              <a:spcAft>
                <a:spcPts val="0"/>
              </a:spcAft>
              <a:buSzPts val="840"/>
              <a:buNone/>
              <a:defRPr sz="1400"/>
            </a:lvl6pPr>
            <a:lvl7pPr indent="-228600" lvl="6" marL="3200400" algn="l">
              <a:spcBef>
                <a:spcPts val="280"/>
              </a:spcBef>
              <a:spcAft>
                <a:spcPts val="0"/>
              </a:spcAft>
              <a:buSzPts val="840"/>
              <a:buNone/>
              <a:defRPr sz="1400"/>
            </a:lvl7pPr>
            <a:lvl8pPr indent="-228600" lvl="7" marL="3657600" algn="l">
              <a:spcBef>
                <a:spcPts val="280"/>
              </a:spcBef>
              <a:spcAft>
                <a:spcPts val="0"/>
              </a:spcAft>
              <a:buSzPts val="840"/>
              <a:buNone/>
              <a:defRPr sz="1400"/>
            </a:lvl8pPr>
            <a:lvl9pPr indent="-228600" lvl="8" marL="4114800" algn="l">
              <a:spcBef>
                <a:spcPts val="280"/>
              </a:spcBef>
              <a:spcAft>
                <a:spcPts val="0"/>
              </a:spcAft>
              <a:buSzPts val="840"/>
              <a:buNone/>
              <a:defRPr sz="1400"/>
            </a:lvl9pPr>
          </a:lstStyle>
          <a:p/>
        </p:txBody>
      </p:sp>
      <p:sp>
        <p:nvSpPr>
          <p:cNvPr id="5584" name="Google Shape;5584;p956"/>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5" name="Google Shape;5585;p95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6" name="Google Shape;5586;p956"/>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5587" name="Shape 5587"/>
        <p:cNvGrpSpPr/>
        <p:nvPr/>
      </p:nvGrpSpPr>
      <p:grpSpPr>
        <a:xfrm>
          <a:off x="0" y="0"/>
          <a:ext cx="0" cy="0"/>
          <a:chOff x="0" y="0"/>
          <a:chExt cx="0" cy="0"/>
        </a:xfrm>
      </p:grpSpPr>
      <p:sp>
        <p:nvSpPr>
          <p:cNvPr id="5588" name="Google Shape;5588;p957"/>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9" name="Google Shape;5589;p957"/>
          <p:cNvSpPr txBox="1"/>
          <p:nvPr>
            <p:ph idx="1" type="body"/>
          </p:nvPr>
        </p:nvSpPr>
        <p:spPr>
          <a:xfrm>
            <a:off x="1370013" y="1827213"/>
            <a:ext cx="3579812"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0" name="Google Shape;5590;p957"/>
          <p:cNvSpPr txBox="1"/>
          <p:nvPr>
            <p:ph idx="2" type="body"/>
          </p:nvPr>
        </p:nvSpPr>
        <p:spPr>
          <a:xfrm>
            <a:off x="5102225" y="1827213"/>
            <a:ext cx="3581400"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1" name="Google Shape;5591;p957"/>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2" name="Google Shape;5592;p95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3" name="Google Shape;5593;p957"/>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9" name="Shape 719"/>
        <p:cNvGrpSpPr/>
        <p:nvPr/>
      </p:nvGrpSpPr>
      <p:grpSpPr>
        <a:xfrm>
          <a:off x="0" y="0"/>
          <a:ext cx="0" cy="0"/>
          <a:chOff x="0" y="0"/>
          <a:chExt cx="0" cy="0"/>
        </a:xfrm>
      </p:grpSpPr>
      <p:sp>
        <p:nvSpPr>
          <p:cNvPr id="720" name="Google Shape;720;p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1" name="Google Shape;721;p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2" name="Google Shape;722;p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3" name="Google Shape;723;p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5594" name="Shape 5594"/>
        <p:cNvGrpSpPr/>
        <p:nvPr/>
      </p:nvGrpSpPr>
      <p:grpSpPr>
        <a:xfrm>
          <a:off x="0" y="0"/>
          <a:ext cx="0" cy="0"/>
          <a:chOff x="0" y="0"/>
          <a:chExt cx="0" cy="0"/>
        </a:xfrm>
      </p:grpSpPr>
      <p:sp>
        <p:nvSpPr>
          <p:cNvPr id="5595" name="Google Shape;5595;p958"/>
          <p:cNvSpPr txBox="1"/>
          <p:nvPr>
            <p:ph type="title"/>
          </p:nvPr>
        </p:nvSpPr>
        <p:spPr>
          <a:xfrm>
            <a:off x="457200" y="274638"/>
            <a:ext cx="8229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6" name="Google Shape;5596;p95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7" name="Google Shape;5597;p95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598" name="Google Shape;5598;p95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9" name="Google Shape;5599;p95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600" name="Google Shape;5600;p958"/>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1" name="Google Shape;5601;p95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2" name="Google Shape;5602;p958"/>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ólo el título" type="titleOnly">
  <p:cSld name="TITLE_ONLY">
    <p:spTree>
      <p:nvGrpSpPr>
        <p:cNvPr id="5603" name="Shape 5603"/>
        <p:cNvGrpSpPr/>
        <p:nvPr/>
      </p:nvGrpSpPr>
      <p:grpSpPr>
        <a:xfrm>
          <a:off x="0" y="0"/>
          <a:ext cx="0" cy="0"/>
          <a:chOff x="0" y="0"/>
          <a:chExt cx="0" cy="0"/>
        </a:xfrm>
      </p:grpSpPr>
      <p:sp>
        <p:nvSpPr>
          <p:cNvPr id="5604" name="Google Shape;5604;p959"/>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5" name="Google Shape;5605;p959"/>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6" name="Google Shape;5606;p95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7" name="Google Shape;5607;p959"/>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5608" name="Shape 5608"/>
        <p:cNvGrpSpPr/>
        <p:nvPr/>
      </p:nvGrpSpPr>
      <p:grpSpPr>
        <a:xfrm>
          <a:off x="0" y="0"/>
          <a:ext cx="0" cy="0"/>
          <a:chOff x="0" y="0"/>
          <a:chExt cx="0" cy="0"/>
        </a:xfrm>
      </p:grpSpPr>
      <p:sp>
        <p:nvSpPr>
          <p:cNvPr id="5609" name="Google Shape;5609;p960"/>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0" name="Google Shape;5610;p96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1" name="Google Shape;5611;p960"/>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5612" name="Shape 5612"/>
        <p:cNvGrpSpPr/>
        <p:nvPr/>
      </p:nvGrpSpPr>
      <p:grpSpPr>
        <a:xfrm>
          <a:off x="0" y="0"/>
          <a:ext cx="0" cy="0"/>
          <a:chOff x="0" y="0"/>
          <a:chExt cx="0" cy="0"/>
        </a:xfrm>
      </p:grpSpPr>
      <p:sp>
        <p:nvSpPr>
          <p:cNvPr id="5613" name="Google Shape;5613;p96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4" name="Google Shape;5614;p96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04800" lvl="4" marL="2286000" algn="l">
              <a:spcBef>
                <a:spcPts val="400"/>
              </a:spcBef>
              <a:spcAft>
                <a:spcPts val="0"/>
              </a:spcAft>
              <a:buSzPts val="1200"/>
              <a:buChar char="⚪"/>
              <a:defRPr sz="2000"/>
            </a:lvl5pPr>
            <a:lvl6pPr indent="-304800" lvl="5" marL="2743200" algn="l">
              <a:spcBef>
                <a:spcPts val="400"/>
              </a:spcBef>
              <a:spcAft>
                <a:spcPts val="0"/>
              </a:spcAft>
              <a:buSzPts val="1200"/>
              <a:buChar char="⚪"/>
              <a:defRPr sz="2000"/>
            </a:lvl6pPr>
            <a:lvl7pPr indent="-304800" lvl="6" marL="3200400" algn="l">
              <a:spcBef>
                <a:spcPts val="400"/>
              </a:spcBef>
              <a:spcAft>
                <a:spcPts val="0"/>
              </a:spcAft>
              <a:buSzPts val="1200"/>
              <a:buChar char="⚪"/>
              <a:defRPr sz="2000"/>
            </a:lvl7pPr>
            <a:lvl8pPr indent="-304800" lvl="7" marL="3657600" algn="l">
              <a:spcBef>
                <a:spcPts val="400"/>
              </a:spcBef>
              <a:spcAft>
                <a:spcPts val="0"/>
              </a:spcAft>
              <a:buSzPts val="1200"/>
              <a:buChar char="⚪"/>
              <a:defRPr sz="2000"/>
            </a:lvl8pPr>
            <a:lvl9pPr indent="-304800" lvl="8" marL="4114800" algn="l">
              <a:spcBef>
                <a:spcPts val="400"/>
              </a:spcBef>
              <a:spcAft>
                <a:spcPts val="0"/>
              </a:spcAft>
              <a:buSzPts val="1200"/>
              <a:buChar char="⚪"/>
              <a:defRPr sz="2000"/>
            </a:lvl9pPr>
          </a:lstStyle>
          <a:p/>
        </p:txBody>
      </p:sp>
      <p:sp>
        <p:nvSpPr>
          <p:cNvPr id="5615" name="Google Shape;5615;p96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16" name="Google Shape;5616;p961"/>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7" name="Google Shape;5617;p96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8" name="Google Shape;5618;p961"/>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5619" name="Shape 5619"/>
        <p:cNvGrpSpPr/>
        <p:nvPr/>
      </p:nvGrpSpPr>
      <p:grpSpPr>
        <a:xfrm>
          <a:off x="0" y="0"/>
          <a:ext cx="0" cy="0"/>
          <a:chOff x="0" y="0"/>
          <a:chExt cx="0" cy="0"/>
        </a:xfrm>
      </p:grpSpPr>
      <p:sp>
        <p:nvSpPr>
          <p:cNvPr id="5620" name="Google Shape;5620;p96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1" name="Google Shape;5621;p962"/>
          <p:cNvSpPr/>
          <p:nvPr>
            <p:ph idx="2" type="pic"/>
          </p:nvPr>
        </p:nvSpPr>
        <p:spPr>
          <a:xfrm>
            <a:off x="1792288" y="612775"/>
            <a:ext cx="5486400" cy="4114800"/>
          </a:xfrm>
          <a:prstGeom prst="rect">
            <a:avLst/>
          </a:prstGeom>
          <a:noFill/>
          <a:ln>
            <a:noFill/>
          </a:ln>
        </p:spPr>
      </p:sp>
      <p:sp>
        <p:nvSpPr>
          <p:cNvPr id="5622" name="Google Shape;5622;p96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23" name="Google Shape;5623;p962"/>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4" name="Google Shape;5624;p96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5" name="Google Shape;5625;p962"/>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5626" name="Shape 5626"/>
        <p:cNvGrpSpPr/>
        <p:nvPr/>
      </p:nvGrpSpPr>
      <p:grpSpPr>
        <a:xfrm>
          <a:off x="0" y="0"/>
          <a:ext cx="0" cy="0"/>
          <a:chOff x="0" y="0"/>
          <a:chExt cx="0" cy="0"/>
        </a:xfrm>
      </p:grpSpPr>
      <p:sp>
        <p:nvSpPr>
          <p:cNvPr id="5627" name="Google Shape;5627;p96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8" name="Google Shape;5628;p963"/>
          <p:cNvSpPr txBox="1"/>
          <p:nvPr>
            <p:ph idx="1" type="body"/>
          </p:nvPr>
        </p:nvSpPr>
        <p:spPr>
          <a:xfrm rot="5400000">
            <a:off x="2969419" y="227807"/>
            <a:ext cx="4114800" cy="7313612"/>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29" name="Google Shape;5629;p96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0" name="Google Shape;5630;p96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1" name="Google Shape;5631;p96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5632" name="Shape 5632"/>
        <p:cNvGrpSpPr/>
        <p:nvPr/>
      </p:nvGrpSpPr>
      <p:grpSpPr>
        <a:xfrm>
          <a:off x="0" y="0"/>
          <a:ext cx="0" cy="0"/>
          <a:chOff x="0" y="0"/>
          <a:chExt cx="0" cy="0"/>
        </a:xfrm>
      </p:grpSpPr>
      <p:sp>
        <p:nvSpPr>
          <p:cNvPr id="5633" name="Google Shape;5633;p964"/>
          <p:cNvSpPr txBox="1"/>
          <p:nvPr>
            <p:ph type="title"/>
          </p:nvPr>
        </p:nvSpPr>
        <p:spPr>
          <a:xfrm rot="5400000">
            <a:off x="4949825" y="2208213"/>
            <a:ext cx="5640388" cy="1827212"/>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4" name="Google Shape;5634;p964"/>
          <p:cNvSpPr txBox="1"/>
          <p:nvPr>
            <p:ph idx="1" type="body"/>
          </p:nvPr>
        </p:nvSpPr>
        <p:spPr>
          <a:xfrm rot="5400000">
            <a:off x="1216819" y="454819"/>
            <a:ext cx="5640388" cy="53340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35" name="Google Shape;5635;p96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6" name="Google Shape;5636;p96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7" name="Google Shape;5637;p96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648" name="Shape 5648"/>
        <p:cNvGrpSpPr/>
        <p:nvPr/>
      </p:nvGrpSpPr>
      <p:grpSpPr>
        <a:xfrm>
          <a:off x="0" y="0"/>
          <a:ext cx="0" cy="0"/>
          <a:chOff x="0" y="0"/>
          <a:chExt cx="0" cy="0"/>
        </a:xfrm>
      </p:grpSpPr>
      <p:sp>
        <p:nvSpPr>
          <p:cNvPr id="5649" name="Google Shape;5649;p96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0" name="Google Shape;5650;p96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1" name="Google Shape;5651;p96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652" name="Shape 5652"/>
        <p:cNvGrpSpPr/>
        <p:nvPr/>
      </p:nvGrpSpPr>
      <p:grpSpPr>
        <a:xfrm>
          <a:off x="0" y="0"/>
          <a:ext cx="0" cy="0"/>
          <a:chOff x="0" y="0"/>
          <a:chExt cx="0" cy="0"/>
        </a:xfrm>
      </p:grpSpPr>
      <p:sp>
        <p:nvSpPr>
          <p:cNvPr id="5653" name="Google Shape;5653;p967"/>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54" name="Google Shape;5654;p967"/>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55" name="Google Shape;5655;p967"/>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6" name="Google Shape;5656;p967"/>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7" name="Google Shape;5657;p967"/>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658" name="Shape 5658"/>
        <p:cNvGrpSpPr/>
        <p:nvPr/>
      </p:nvGrpSpPr>
      <p:grpSpPr>
        <a:xfrm>
          <a:off x="0" y="0"/>
          <a:ext cx="0" cy="0"/>
          <a:chOff x="0" y="0"/>
          <a:chExt cx="0" cy="0"/>
        </a:xfrm>
      </p:grpSpPr>
      <p:sp>
        <p:nvSpPr>
          <p:cNvPr id="5659" name="Google Shape;5659;p968"/>
          <p:cNvSpPr/>
          <p:nvPr/>
        </p:nvSpPr>
        <p:spPr>
          <a:xfrm>
            <a:off x="528638" y="201613"/>
            <a:ext cx="8397875" cy="6467475"/>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0" name="Google Shape;5660;p968"/>
          <p:cNvPicPr preferRelativeResize="0"/>
          <p:nvPr/>
        </p:nvPicPr>
        <p:blipFill rotWithShape="1">
          <a:blip r:embed="rId3">
            <a:alphaModFix/>
          </a:blip>
          <a:srcRect b="0" l="0" r="0" t="0"/>
          <a:stretch/>
        </p:blipFill>
        <p:spPr>
          <a:xfrm>
            <a:off x="0" y="50800"/>
            <a:ext cx="1181100" cy="4286250"/>
          </a:xfrm>
          <a:prstGeom prst="rect">
            <a:avLst/>
          </a:prstGeom>
          <a:noFill/>
          <a:ln>
            <a:noFill/>
          </a:ln>
        </p:spPr>
      </p:pic>
      <p:sp>
        <p:nvSpPr>
          <p:cNvPr id="5661" name="Google Shape;5661;p968"/>
          <p:cNvSpPr/>
          <p:nvPr/>
        </p:nvSpPr>
        <p:spPr>
          <a:xfrm>
            <a:off x="596900" y="4130675"/>
            <a:ext cx="1041400" cy="457200"/>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2" name="Google Shape;5662;p968"/>
          <p:cNvPicPr preferRelativeResize="0"/>
          <p:nvPr/>
        </p:nvPicPr>
        <p:blipFill rotWithShape="1">
          <a:blip r:embed="rId3">
            <a:alphaModFix/>
          </a:blip>
          <a:srcRect b="0" l="0" r="0" t="39999"/>
          <a:stretch/>
        </p:blipFill>
        <p:spPr>
          <a:xfrm>
            <a:off x="0" y="4222750"/>
            <a:ext cx="1181100" cy="2571750"/>
          </a:xfrm>
          <a:prstGeom prst="rect">
            <a:avLst/>
          </a:prstGeom>
          <a:noFill/>
          <a:ln>
            <a:noFill/>
          </a:ln>
        </p:spPr>
      </p:pic>
      <p:sp>
        <p:nvSpPr>
          <p:cNvPr id="5663" name="Google Shape;5663;p968"/>
          <p:cNvSpPr txBox="1"/>
          <p:nvPr>
            <p:ph type="ctrTitle"/>
          </p:nvPr>
        </p:nvSpPr>
        <p:spPr>
          <a:xfrm>
            <a:off x="914400" y="2057400"/>
            <a:ext cx="7721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64" name="Google Shape;5664;p968"/>
          <p:cNvSpPr txBox="1"/>
          <p:nvPr>
            <p:ph idx="1" type="subTitle"/>
          </p:nvPr>
        </p:nvSpPr>
        <p:spPr>
          <a:xfrm>
            <a:off x="1625600" y="3886200"/>
            <a:ext cx="6400800" cy="177165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665" name="Google Shape;5665;p968"/>
          <p:cNvSpPr txBox="1"/>
          <p:nvPr>
            <p:ph idx="10" type="dt"/>
          </p:nvPr>
        </p:nvSpPr>
        <p:spPr>
          <a:xfrm>
            <a:off x="1084263" y="60960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6" name="Google Shape;5666;p968"/>
          <p:cNvSpPr txBox="1"/>
          <p:nvPr>
            <p:ph idx="11" type="ftr"/>
          </p:nvPr>
        </p:nvSpPr>
        <p:spPr>
          <a:xfrm>
            <a:off x="3522663" y="60960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7" name="Google Shape;5667;p968"/>
          <p:cNvSpPr txBox="1"/>
          <p:nvPr>
            <p:ph idx="12" type="sldNum"/>
          </p:nvPr>
        </p:nvSpPr>
        <p:spPr>
          <a:xfrm>
            <a:off x="6951663" y="60960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4" name="Shape 724"/>
        <p:cNvGrpSpPr/>
        <p:nvPr/>
      </p:nvGrpSpPr>
      <p:grpSpPr>
        <a:xfrm>
          <a:off x="0" y="0"/>
          <a:ext cx="0" cy="0"/>
          <a:chOff x="0" y="0"/>
          <a:chExt cx="0" cy="0"/>
        </a:xfrm>
      </p:grpSpPr>
      <p:sp>
        <p:nvSpPr>
          <p:cNvPr id="725" name="Google Shape;725;p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6" name="Google Shape;726;p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7" name="Google Shape;727;p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668" name="Shape 5668"/>
        <p:cNvGrpSpPr/>
        <p:nvPr/>
      </p:nvGrpSpPr>
      <p:grpSpPr>
        <a:xfrm>
          <a:off x="0" y="0"/>
          <a:ext cx="0" cy="0"/>
          <a:chOff x="0" y="0"/>
          <a:chExt cx="0" cy="0"/>
        </a:xfrm>
      </p:grpSpPr>
      <p:sp>
        <p:nvSpPr>
          <p:cNvPr id="5669" name="Google Shape;5669;p9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0" name="Google Shape;5670;p9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671" name="Google Shape;5671;p969"/>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2" name="Google Shape;5672;p969"/>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3" name="Google Shape;5673;p969"/>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674" name="Shape 5674"/>
        <p:cNvGrpSpPr/>
        <p:nvPr/>
      </p:nvGrpSpPr>
      <p:grpSpPr>
        <a:xfrm>
          <a:off x="0" y="0"/>
          <a:ext cx="0" cy="0"/>
          <a:chOff x="0" y="0"/>
          <a:chExt cx="0" cy="0"/>
        </a:xfrm>
      </p:grpSpPr>
      <p:sp>
        <p:nvSpPr>
          <p:cNvPr id="5675" name="Google Shape;5675;p970"/>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6" name="Google Shape;5676;p970"/>
          <p:cNvSpPr txBox="1"/>
          <p:nvPr>
            <p:ph idx="1" type="body"/>
          </p:nvPr>
        </p:nvSpPr>
        <p:spPr>
          <a:xfrm>
            <a:off x="10668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7" name="Google Shape;5677;p970"/>
          <p:cNvSpPr txBox="1"/>
          <p:nvPr>
            <p:ph idx="2" type="body"/>
          </p:nvPr>
        </p:nvSpPr>
        <p:spPr>
          <a:xfrm>
            <a:off x="49530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8" name="Google Shape;5678;p970"/>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9" name="Google Shape;5679;p970"/>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0" name="Google Shape;5680;p970"/>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681" name="Shape 5681"/>
        <p:cNvGrpSpPr/>
        <p:nvPr/>
      </p:nvGrpSpPr>
      <p:grpSpPr>
        <a:xfrm>
          <a:off x="0" y="0"/>
          <a:ext cx="0" cy="0"/>
          <a:chOff x="0" y="0"/>
          <a:chExt cx="0" cy="0"/>
        </a:xfrm>
      </p:grpSpPr>
      <p:sp>
        <p:nvSpPr>
          <p:cNvPr id="5682" name="Google Shape;5682;p9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83" name="Google Shape;5683;p9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4" name="Google Shape;5684;p9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5" name="Google Shape;5685;p9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6" name="Google Shape;5686;p9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7" name="Google Shape;5687;p971"/>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8" name="Google Shape;5688;p971"/>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9" name="Google Shape;5689;p971"/>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690" name="Shape 5690"/>
        <p:cNvGrpSpPr/>
        <p:nvPr/>
      </p:nvGrpSpPr>
      <p:grpSpPr>
        <a:xfrm>
          <a:off x="0" y="0"/>
          <a:ext cx="0" cy="0"/>
          <a:chOff x="0" y="0"/>
          <a:chExt cx="0" cy="0"/>
        </a:xfrm>
      </p:grpSpPr>
      <p:sp>
        <p:nvSpPr>
          <p:cNvPr id="5691" name="Google Shape;5691;p972"/>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2" name="Google Shape;5692;p972"/>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3" name="Google Shape;5693;p972"/>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4" name="Google Shape;5694;p972"/>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95" name="Shape 5695"/>
        <p:cNvGrpSpPr/>
        <p:nvPr/>
      </p:nvGrpSpPr>
      <p:grpSpPr>
        <a:xfrm>
          <a:off x="0" y="0"/>
          <a:ext cx="0" cy="0"/>
          <a:chOff x="0" y="0"/>
          <a:chExt cx="0" cy="0"/>
        </a:xfrm>
      </p:grpSpPr>
      <p:sp>
        <p:nvSpPr>
          <p:cNvPr id="5696" name="Google Shape;5696;p9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7" name="Google Shape;5697;p97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98" name="Google Shape;5698;p97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99" name="Google Shape;5699;p973"/>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0" name="Google Shape;5700;p973"/>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1" name="Google Shape;5701;p973"/>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702" name="Shape 5702"/>
        <p:cNvGrpSpPr/>
        <p:nvPr/>
      </p:nvGrpSpPr>
      <p:grpSpPr>
        <a:xfrm>
          <a:off x="0" y="0"/>
          <a:ext cx="0" cy="0"/>
          <a:chOff x="0" y="0"/>
          <a:chExt cx="0" cy="0"/>
        </a:xfrm>
      </p:grpSpPr>
      <p:sp>
        <p:nvSpPr>
          <p:cNvPr id="5703" name="Google Shape;5703;p9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04" name="Google Shape;5704;p974"/>
          <p:cNvSpPr/>
          <p:nvPr>
            <p:ph idx="2" type="pic"/>
          </p:nvPr>
        </p:nvSpPr>
        <p:spPr>
          <a:xfrm>
            <a:off x="3887788" y="987425"/>
            <a:ext cx="4629150" cy="4873625"/>
          </a:xfrm>
          <a:prstGeom prst="rect">
            <a:avLst/>
          </a:prstGeom>
          <a:noFill/>
          <a:ln>
            <a:noFill/>
          </a:ln>
        </p:spPr>
      </p:sp>
      <p:sp>
        <p:nvSpPr>
          <p:cNvPr id="5705" name="Google Shape;5705;p97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06" name="Google Shape;5706;p974"/>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7" name="Google Shape;5707;p974"/>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8" name="Google Shape;5708;p974"/>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09" name="Shape 5709"/>
        <p:cNvGrpSpPr/>
        <p:nvPr/>
      </p:nvGrpSpPr>
      <p:grpSpPr>
        <a:xfrm>
          <a:off x="0" y="0"/>
          <a:ext cx="0" cy="0"/>
          <a:chOff x="0" y="0"/>
          <a:chExt cx="0" cy="0"/>
        </a:xfrm>
      </p:grpSpPr>
      <p:sp>
        <p:nvSpPr>
          <p:cNvPr id="5710" name="Google Shape;5710;p97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1" name="Google Shape;5711;p975"/>
          <p:cNvSpPr txBox="1"/>
          <p:nvPr>
            <p:ph idx="1" type="body"/>
          </p:nvPr>
        </p:nvSpPr>
        <p:spPr>
          <a:xfrm rot="5400000">
            <a:off x="2819400" y="0"/>
            <a:ext cx="4114800" cy="762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2" name="Google Shape;5712;p97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3" name="Google Shape;5713;p97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4" name="Google Shape;5714;p97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715" name="Shape 5715"/>
        <p:cNvGrpSpPr/>
        <p:nvPr/>
      </p:nvGrpSpPr>
      <p:grpSpPr>
        <a:xfrm>
          <a:off x="0" y="0"/>
          <a:ext cx="0" cy="0"/>
          <a:chOff x="0" y="0"/>
          <a:chExt cx="0" cy="0"/>
        </a:xfrm>
      </p:grpSpPr>
      <p:sp>
        <p:nvSpPr>
          <p:cNvPr id="5716" name="Google Shape;5716;p976"/>
          <p:cNvSpPr txBox="1"/>
          <p:nvPr>
            <p:ph type="title"/>
          </p:nvPr>
        </p:nvSpPr>
        <p:spPr>
          <a:xfrm rot="5400000">
            <a:off x="4991100" y="2171700"/>
            <a:ext cx="5486400" cy="1905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7" name="Google Shape;5717;p976"/>
          <p:cNvSpPr txBox="1"/>
          <p:nvPr>
            <p:ph idx="1" type="body"/>
          </p:nvPr>
        </p:nvSpPr>
        <p:spPr>
          <a:xfrm rot="5400000">
            <a:off x="1104900" y="342900"/>
            <a:ext cx="5486400" cy="5562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8" name="Google Shape;5718;p97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9" name="Google Shape;5719;p97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0" name="Google Shape;5720;p97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723" name="Shape 5723"/>
        <p:cNvGrpSpPr/>
        <p:nvPr/>
      </p:nvGrpSpPr>
      <p:grpSpPr>
        <a:xfrm>
          <a:off x="0" y="0"/>
          <a:ext cx="0" cy="0"/>
          <a:chOff x="0" y="0"/>
          <a:chExt cx="0" cy="0"/>
        </a:xfrm>
      </p:grpSpPr>
      <p:cxnSp>
        <p:nvCxnSpPr>
          <p:cNvPr id="5724" name="Google Shape;5724;p978"/>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25" name="Google Shape;5725;p97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6" name="Google Shape;5726;p97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7" name="Google Shape;5727;p97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28" name="Google Shape;5728;p97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9" name="Google Shape;5729;p97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0" name="Google Shape;5730;p97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1" name="Google Shape;5731;p978"/>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32" name="Google Shape;5732;p978"/>
          <p:cNvSpPr txBox="1"/>
          <p:nvPr>
            <p:ph idx="1" type="body"/>
          </p:nvPr>
        </p:nvSpPr>
        <p:spPr>
          <a:xfrm>
            <a:off x="533400" y="1752600"/>
            <a:ext cx="8229600" cy="4297363"/>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mbo">
  <p:cSld name="Title Combo">
    <p:spTree>
      <p:nvGrpSpPr>
        <p:cNvPr id="5733" name="Shape 5733"/>
        <p:cNvGrpSpPr/>
        <p:nvPr/>
      </p:nvGrpSpPr>
      <p:grpSpPr>
        <a:xfrm>
          <a:off x="0" y="0"/>
          <a:ext cx="0" cy="0"/>
          <a:chOff x="0" y="0"/>
          <a:chExt cx="0" cy="0"/>
        </a:xfrm>
      </p:grpSpPr>
      <p:sp>
        <p:nvSpPr>
          <p:cNvPr id="5734" name="Google Shape;5734;p979"/>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5" name="Google Shape;5735;p979"/>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6" name="Google Shape;5736;p979"/>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7" name="Google Shape;5737;p979"/>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8" name="Google Shape;5738;p979"/>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9" name="Google Shape;5739;p979"/>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0" name="Google Shape;5740;p979"/>
          <p:cNvSpPr txBox="1"/>
          <p:nvPr>
            <p:ph type="title"/>
          </p:nvPr>
        </p:nvSpPr>
        <p:spPr>
          <a:xfrm>
            <a:off x="381000" y="213795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55F86"/>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41" name="Google Shape;5741;p979"/>
          <p:cNvSpPr txBox="1"/>
          <p:nvPr>
            <p:ph idx="1" type="subTitle"/>
          </p:nvPr>
        </p:nvSpPr>
        <p:spPr>
          <a:xfrm>
            <a:off x="410190" y="280035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96BC5A"/>
              </a:buClr>
              <a:buSzPts val="2400"/>
              <a:buFont typeface="Arial"/>
              <a:buNone/>
              <a:defRPr b="0" i="0" sz="2400" u="none" cap="none" strike="noStrike">
                <a:solidFill>
                  <a:srgbClr val="96BC5A"/>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5742" name="Google Shape;5742;p979"/>
          <p:cNvSpPr txBox="1"/>
          <p:nvPr>
            <p:ph idx="2" type="body"/>
          </p:nvPr>
        </p:nvSpPr>
        <p:spPr>
          <a:xfrm>
            <a:off x="533400" y="534046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155F86"/>
              </a:buClr>
              <a:buSzPts val="2200"/>
              <a:buFont typeface="Arial"/>
              <a:buNone/>
              <a:defRPr b="0" i="0" sz="2200" u="none" cap="none" strike="noStrike">
                <a:solidFill>
                  <a:srgbClr val="155F86"/>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 name="Google Shape;67;p10"/>
          <p:cNvSpPr/>
          <p:nvPr>
            <p:ph idx="2" type="pic"/>
          </p:nvPr>
        </p:nvSpPr>
        <p:spPr>
          <a:xfrm>
            <a:off x="3887788" y="987425"/>
            <a:ext cx="4629150" cy="4873625"/>
          </a:xfrm>
          <a:prstGeom prst="rect">
            <a:avLst/>
          </a:prstGeom>
          <a:noFill/>
          <a:ln>
            <a:noFill/>
          </a:ln>
        </p:spPr>
      </p:sp>
      <p:sp>
        <p:nvSpPr>
          <p:cNvPr id="68" name="Google Shape;68;p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9" name="Google Shape;69;p1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8" name="Shape 728"/>
        <p:cNvGrpSpPr/>
        <p:nvPr/>
      </p:nvGrpSpPr>
      <p:grpSpPr>
        <a:xfrm>
          <a:off x="0" y="0"/>
          <a:ext cx="0" cy="0"/>
          <a:chOff x="0" y="0"/>
          <a:chExt cx="0" cy="0"/>
        </a:xfrm>
      </p:grpSpPr>
      <p:sp>
        <p:nvSpPr>
          <p:cNvPr id="729" name="Google Shape;729;p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0" name="Google Shape;730;p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1" name="Google Shape;731;p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2" name="Google Shape;732;p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 name="Google Shape;733;p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 name="Google Shape;734;p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5743" name="Shape 5743"/>
        <p:cNvGrpSpPr/>
        <p:nvPr/>
      </p:nvGrpSpPr>
      <p:grpSpPr>
        <a:xfrm>
          <a:off x="0" y="0"/>
          <a:ext cx="0" cy="0"/>
          <a:chOff x="0" y="0"/>
          <a:chExt cx="0" cy="0"/>
        </a:xfrm>
      </p:grpSpPr>
      <p:sp>
        <p:nvSpPr>
          <p:cNvPr id="5744" name="Google Shape;5744;p980"/>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5" name="Google Shape;5745;p980"/>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6" name="Google Shape;5746;p980"/>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7" name="Google Shape;5747;p980"/>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8" name="Google Shape;5748;p980"/>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9" name="Google Shape;5749;p980"/>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0" name="Google Shape;5750;p980"/>
          <p:cNvSpPr txBox="1"/>
          <p:nvPr>
            <p:ph type="title"/>
          </p:nvPr>
        </p:nvSpPr>
        <p:spPr>
          <a:xfrm>
            <a:off x="323850" y="2971799"/>
            <a:ext cx="8229600" cy="7905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B73A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51" name="Google Shape;5751;p980"/>
          <p:cNvSpPr txBox="1"/>
          <p:nvPr>
            <p:ph idx="1" type="body"/>
          </p:nvPr>
        </p:nvSpPr>
        <p:spPr>
          <a:xfrm>
            <a:off x="447675" y="3657600"/>
            <a:ext cx="8229600" cy="7620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rgbClr val="90B957"/>
              </a:buClr>
              <a:buSzPts val="2400"/>
              <a:buFont typeface="Arial"/>
              <a:buNone/>
              <a:defRPr b="0" i="0" sz="2400" u="none" cap="none" strike="noStrike">
                <a:solidFill>
                  <a:srgbClr val="90B957"/>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ith Caption">
  <p:cSld name="Title and Content with Caption">
    <p:spTree>
      <p:nvGrpSpPr>
        <p:cNvPr id="5752" name="Shape 5752"/>
        <p:cNvGrpSpPr/>
        <p:nvPr/>
      </p:nvGrpSpPr>
      <p:grpSpPr>
        <a:xfrm>
          <a:off x="0" y="0"/>
          <a:ext cx="0" cy="0"/>
          <a:chOff x="0" y="0"/>
          <a:chExt cx="0" cy="0"/>
        </a:xfrm>
      </p:grpSpPr>
      <p:sp>
        <p:nvSpPr>
          <p:cNvPr id="5753" name="Google Shape;5753;p981"/>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4" name="Google Shape;5754;p981"/>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5" name="Google Shape;5755;p981"/>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6" name="Google Shape;5756;p981"/>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7" name="Google Shape;5757;p981"/>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8" name="Google Shape;5758;p981"/>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59" name="Google Shape;5759;p981"/>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60" name="Google Shape;5760;p981"/>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61" name="Google Shape;5761;p981"/>
          <p:cNvSpPr txBox="1"/>
          <p:nvPr>
            <p:ph idx="1" type="body"/>
          </p:nvPr>
        </p:nvSpPr>
        <p:spPr>
          <a:xfrm>
            <a:off x="533400" y="1252538"/>
            <a:ext cx="80772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62" name="Google Shape;5762;p981"/>
          <p:cNvSpPr txBox="1"/>
          <p:nvPr>
            <p:ph idx="2" type="body"/>
          </p:nvPr>
        </p:nvSpPr>
        <p:spPr>
          <a:xfrm>
            <a:off x="533400" y="5532437"/>
            <a:ext cx="8077200" cy="8048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5763" name="Shape 5763"/>
        <p:cNvGrpSpPr/>
        <p:nvPr/>
      </p:nvGrpSpPr>
      <p:grpSpPr>
        <a:xfrm>
          <a:off x="0" y="0"/>
          <a:ext cx="0" cy="0"/>
          <a:chOff x="0" y="0"/>
          <a:chExt cx="0" cy="0"/>
        </a:xfrm>
      </p:grpSpPr>
      <p:sp>
        <p:nvSpPr>
          <p:cNvPr id="5764" name="Google Shape;5764;p982"/>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5" name="Google Shape;5765;p982"/>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6" name="Google Shape;5766;p982"/>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67" name="Google Shape;5767;p982"/>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8" name="Google Shape;5768;p982"/>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9" name="Google Shape;5769;p982"/>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70" name="Google Shape;5770;p982"/>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71" name="Google Shape;5771;p982"/>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72" name="Google Shape;5772;p982"/>
          <p:cNvSpPr txBox="1"/>
          <p:nvPr>
            <p:ph idx="1" type="body"/>
          </p:nvPr>
        </p:nvSpPr>
        <p:spPr>
          <a:xfrm>
            <a:off x="533400" y="1752600"/>
            <a:ext cx="3886200" cy="4584699"/>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73" name="Google Shape;5773;p982"/>
          <p:cNvSpPr txBox="1"/>
          <p:nvPr>
            <p:ph idx="2" type="body"/>
          </p:nvPr>
        </p:nvSpPr>
        <p:spPr>
          <a:xfrm>
            <a:off x="4724400" y="1743075"/>
            <a:ext cx="3886200" cy="4594224"/>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
  <p:cSld name="Comparison ">
    <p:spTree>
      <p:nvGrpSpPr>
        <p:cNvPr id="5774" name="Shape 5774"/>
        <p:cNvGrpSpPr/>
        <p:nvPr/>
      </p:nvGrpSpPr>
      <p:grpSpPr>
        <a:xfrm>
          <a:off x="0" y="0"/>
          <a:ext cx="0" cy="0"/>
          <a:chOff x="0" y="0"/>
          <a:chExt cx="0" cy="0"/>
        </a:xfrm>
      </p:grpSpPr>
      <p:sp>
        <p:nvSpPr>
          <p:cNvPr id="5775" name="Google Shape;5775;p983"/>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6" name="Google Shape;5776;p983"/>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7" name="Google Shape;5777;p983"/>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78" name="Google Shape;5778;p983"/>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9" name="Google Shape;5779;p983"/>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80" name="Google Shape;5780;p983"/>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81" name="Google Shape;5781;p983"/>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2" name="Google Shape;5782;p983"/>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83" name="Google Shape;5783;p983"/>
          <p:cNvSpPr txBox="1"/>
          <p:nvPr>
            <p:ph idx="1" type="body"/>
          </p:nvPr>
        </p:nvSpPr>
        <p:spPr>
          <a:xfrm>
            <a:off x="457200" y="1535113"/>
            <a:ext cx="4040188"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4" name="Google Shape;5784;p98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5" name="Google Shape;5785;p983"/>
          <p:cNvSpPr txBox="1"/>
          <p:nvPr>
            <p:ph idx="3" type="body"/>
          </p:nvPr>
        </p:nvSpPr>
        <p:spPr>
          <a:xfrm>
            <a:off x="4645025" y="1535113"/>
            <a:ext cx="4041775"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6" name="Google Shape;5786;p98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Caption on Top">
  <p:cSld name="Title and Content w/ Caption on Top">
    <p:spTree>
      <p:nvGrpSpPr>
        <p:cNvPr id="5787" name="Shape 5787"/>
        <p:cNvGrpSpPr/>
        <p:nvPr/>
      </p:nvGrpSpPr>
      <p:grpSpPr>
        <a:xfrm>
          <a:off x="0" y="0"/>
          <a:ext cx="0" cy="0"/>
          <a:chOff x="0" y="0"/>
          <a:chExt cx="0" cy="0"/>
        </a:xfrm>
      </p:grpSpPr>
      <p:cxnSp>
        <p:nvCxnSpPr>
          <p:cNvPr id="5788" name="Google Shape;5788;p984"/>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9" name="Google Shape;5789;p984"/>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0" name="Google Shape;5790;p984"/>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1" name="Google Shape;5791;p984"/>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2" name="Google Shape;5792;p984"/>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3" name="Google Shape;5793;p984"/>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4" name="Google Shape;5794;p984"/>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5" name="Google Shape;5795;p984"/>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96" name="Google Shape;5796;p984"/>
          <p:cNvSpPr txBox="1"/>
          <p:nvPr>
            <p:ph idx="1" type="body"/>
          </p:nvPr>
        </p:nvSpPr>
        <p:spPr>
          <a:xfrm>
            <a:off x="763254" y="1196973"/>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97" name="Google Shape;5797;p984"/>
          <p:cNvSpPr txBox="1"/>
          <p:nvPr>
            <p:ph idx="2" type="body"/>
          </p:nvPr>
        </p:nvSpPr>
        <p:spPr>
          <a:xfrm>
            <a:off x="744204" y="2505075"/>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Two Captions">
  <p:cSld name="Title and Content w/ Two Captions">
    <p:spTree>
      <p:nvGrpSpPr>
        <p:cNvPr id="5798" name="Shape 5798"/>
        <p:cNvGrpSpPr/>
        <p:nvPr/>
      </p:nvGrpSpPr>
      <p:grpSpPr>
        <a:xfrm>
          <a:off x="0" y="0"/>
          <a:ext cx="0" cy="0"/>
          <a:chOff x="0" y="0"/>
          <a:chExt cx="0" cy="0"/>
        </a:xfrm>
      </p:grpSpPr>
      <p:cxnSp>
        <p:nvCxnSpPr>
          <p:cNvPr id="5799" name="Google Shape;5799;p985"/>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00" name="Google Shape;5800;p985"/>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1" name="Google Shape;5801;p985"/>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2" name="Google Shape;5802;p985"/>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3" name="Google Shape;5803;p985"/>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4" name="Google Shape;5804;p985"/>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5" name="Google Shape;5805;p985"/>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6" name="Google Shape;5806;p985"/>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807" name="Google Shape;5807;p985"/>
          <p:cNvSpPr txBox="1"/>
          <p:nvPr>
            <p:ph idx="1" type="body"/>
          </p:nvPr>
        </p:nvSpPr>
        <p:spPr>
          <a:xfrm>
            <a:off x="763254" y="1196973"/>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8" name="Google Shape;5808;p985"/>
          <p:cNvSpPr txBox="1"/>
          <p:nvPr>
            <p:ph idx="2" type="body"/>
          </p:nvPr>
        </p:nvSpPr>
        <p:spPr>
          <a:xfrm>
            <a:off x="744204" y="1981200"/>
            <a:ext cx="75438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9" name="Google Shape;5809;p985"/>
          <p:cNvSpPr txBox="1"/>
          <p:nvPr>
            <p:ph idx="3" type="body"/>
          </p:nvPr>
        </p:nvSpPr>
        <p:spPr>
          <a:xfrm>
            <a:off x="725154" y="6096000"/>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lank ">
  <p:cSld name="Title and Blank ">
    <p:spTree>
      <p:nvGrpSpPr>
        <p:cNvPr id="5810" name="Shape 5810"/>
        <p:cNvGrpSpPr/>
        <p:nvPr/>
      </p:nvGrpSpPr>
      <p:grpSpPr>
        <a:xfrm>
          <a:off x="0" y="0"/>
          <a:ext cx="0" cy="0"/>
          <a:chOff x="0" y="0"/>
          <a:chExt cx="0" cy="0"/>
        </a:xfrm>
      </p:grpSpPr>
      <p:cxnSp>
        <p:nvCxnSpPr>
          <p:cNvPr id="5811" name="Google Shape;5811;p986"/>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12" name="Google Shape;5812;p986"/>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3" name="Google Shape;5813;p986"/>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4" name="Google Shape;5814;p986"/>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5" name="Google Shape;5815;p986"/>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6" name="Google Shape;5816;p986"/>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7" name="Google Shape;5817;p986"/>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8" name="Google Shape;5818;p986"/>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5819" name="Shape 5819"/>
        <p:cNvGrpSpPr/>
        <p:nvPr/>
      </p:nvGrpSpPr>
      <p:grpSpPr>
        <a:xfrm>
          <a:off x="0" y="0"/>
          <a:ext cx="0" cy="0"/>
          <a:chOff x="0" y="0"/>
          <a:chExt cx="0" cy="0"/>
        </a:xfrm>
      </p:grpSpPr>
      <p:sp>
        <p:nvSpPr>
          <p:cNvPr id="5820" name="Google Shape;5820;p987"/>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1" name="Google Shape;5821;p987"/>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2" name="Google Shape;5822;p987"/>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3" name="Google Shape;5823;p987"/>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4" name="Google Shape;5824;p987"/>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5" name="Google Shape;5825;p987"/>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6" name="Google Shape;5826;p987"/>
          <p:cNvSpPr txBox="1"/>
          <p:nvPr>
            <p:ph idx="1" type="body"/>
          </p:nvPr>
        </p:nvSpPr>
        <p:spPr>
          <a:xfrm>
            <a:off x="762000" y="609600"/>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27" name="Google Shape;5827;p987"/>
          <p:cNvSpPr txBox="1"/>
          <p:nvPr>
            <p:ph idx="2" type="body"/>
          </p:nvPr>
        </p:nvSpPr>
        <p:spPr>
          <a:xfrm>
            <a:off x="762000" y="5029200"/>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5828" name="Shape 5828"/>
        <p:cNvGrpSpPr/>
        <p:nvPr/>
      </p:nvGrpSpPr>
      <p:grpSpPr>
        <a:xfrm>
          <a:off x="0" y="0"/>
          <a:ext cx="0" cy="0"/>
          <a:chOff x="0" y="0"/>
          <a:chExt cx="0" cy="0"/>
        </a:xfrm>
      </p:grpSpPr>
      <p:sp>
        <p:nvSpPr>
          <p:cNvPr id="5829" name="Google Shape;5829;p98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0" name="Google Shape;5830;p98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1" name="Google Shape;5831;p98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32" name="Google Shape;5832;p98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3" name="Google Shape;5833;p98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4" name="Google Shape;5834;p98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Tree>
  </p:cSld>
  <p:clrMapOvr>
    <a:masterClrMapping/>
  </p:clrMapOvr>
</p:sldLayout>
</file>

<file path=ppt/slideLayouts/slideLayout9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841" name="Shape 5841"/>
        <p:cNvGrpSpPr/>
        <p:nvPr/>
      </p:nvGrpSpPr>
      <p:grpSpPr>
        <a:xfrm>
          <a:off x="0" y="0"/>
          <a:ext cx="0" cy="0"/>
          <a:chOff x="0" y="0"/>
          <a:chExt cx="0" cy="0"/>
        </a:xfrm>
      </p:grpSpPr>
      <p:sp>
        <p:nvSpPr>
          <p:cNvPr id="5842" name="Google Shape;5842;p9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3" name="Google Shape;5843;p9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4" name="Google Shape;5844;p9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 name="Shape 735"/>
        <p:cNvGrpSpPr/>
        <p:nvPr/>
      </p:nvGrpSpPr>
      <p:grpSpPr>
        <a:xfrm>
          <a:off x="0" y="0"/>
          <a:ext cx="0" cy="0"/>
          <a:chOff x="0" y="0"/>
          <a:chExt cx="0" cy="0"/>
        </a:xfrm>
      </p:grpSpPr>
      <p:sp>
        <p:nvSpPr>
          <p:cNvPr id="736" name="Google Shape;736;p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7" name="Google Shape;737;p99"/>
          <p:cNvSpPr/>
          <p:nvPr>
            <p:ph idx="2" type="pic"/>
          </p:nvPr>
        </p:nvSpPr>
        <p:spPr>
          <a:xfrm>
            <a:off x="3887788" y="987425"/>
            <a:ext cx="4629150" cy="4873625"/>
          </a:xfrm>
          <a:prstGeom prst="rect">
            <a:avLst/>
          </a:prstGeom>
          <a:noFill/>
          <a:ln>
            <a:noFill/>
          </a:ln>
        </p:spPr>
      </p:sp>
      <p:sp>
        <p:nvSpPr>
          <p:cNvPr id="738" name="Google Shape;738;p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9" name="Google Shape;739;p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 name="Google Shape;740;p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 name="Google Shape;741;p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845" name="Shape 5845"/>
        <p:cNvGrpSpPr/>
        <p:nvPr/>
      </p:nvGrpSpPr>
      <p:grpSpPr>
        <a:xfrm>
          <a:off x="0" y="0"/>
          <a:ext cx="0" cy="0"/>
          <a:chOff x="0" y="0"/>
          <a:chExt cx="0" cy="0"/>
        </a:xfrm>
      </p:grpSpPr>
      <p:sp>
        <p:nvSpPr>
          <p:cNvPr id="5846" name="Google Shape;5846;p99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47" name="Google Shape;5847;p99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848" name="Google Shape;5848;p9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9" name="Google Shape;5849;p9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0" name="Google Shape;5850;p9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851" name="Shape 5851"/>
        <p:cNvGrpSpPr/>
        <p:nvPr/>
      </p:nvGrpSpPr>
      <p:grpSpPr>
        <a:xfrm>
          <a:off x="0" y="0"/>
          <a:ext cx="0" cy="0"/>
          <a:chOff x="0" y="0"/>
          <a:chExt cx="0" cy="0"/>
        </a:xfrm>
      </p:grpSpPr>
      <p:sp>
        <p:nvSpPr>
          <p:cNvPr id="5852" name="Google Shape;5852;p99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3" name="Google Shape;5853;p99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54" name="Google Shape;5854;p9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5" name="Google Shape;5855;p9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6" name="Google Shape;5856;p9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857" name="Shape 5857"/>
        <p:cNvGrpSpPr/>
        <p:nvPr/>
      </p:nvGrpSpPr>
      <p:grpSpPr>
        <a:xfrm>
          <a:off x="0" y="0"/>
          <a:ext cx="0" cy="0"/>
          <a:chOff x="0" y="0"/>
          <a:chExt cx="0" cy="0"/>
        </a:xfrm>
      </p:grpSpPr>
      <p:sp>
        <p:nvSpPr>
          <p:cNvPr id="5858" name="Google Shape;5858;p9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9" name="Google Shape;5859;p9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860" name="Google Shape;5860;p9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1" name="Google Shape;5861;p9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2" name="Google Shape;5862;p9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863" name="Shape 5863"/>
        <p:cNvGrpSpPr/>
        <p:nvPr/>
      </p:nvGrpSpPr>
      <p:grpSpPr>
        <a:xfrm>
          <a:off x="0" y="0"/>
          <a:ext cx="0" cy="0"/>
          <a:chOff x="0" y="0"/>
          <a:chExt cx="0" cy="0"/>
        </a:xfrm>
      </p:grpSpPr>
      <p:sp>
        <p:nvSpPr>
          <p:cNvPr id="5864" name="Google Shape;5864;p9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65" name="Google Shape;5865;p9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6" name="Google Shape;5866;p9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7" name="Google Shape;5867;p9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8" name="Google Shape;5868;p9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9" name="Google Shape;5869;p9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870" name="Shape 5870"/>
        <p:cNvGrpSpPr/>
        <p:nvPr/>
      </p:nvGrpSpPr>
      <p:grpSpPr>
        <a:xfrm>
          <a:off x="0" y="0"/>
          <a:ext cx="0" cy="0"/>
          <a:chOff x="0" y="0"/>
          <a:chExt cx="0" cy="0"/>
        </a:xfrm>
      </p:grpSpPr>
      <p:sp>
        <p:nvSpPr>
          <p:cNvPr id="5871" name="Google Shape;5871;p9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72" name="Google Shape;5872;p9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3" name="Google Shape;5873;p9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4" name="Google Shape;5874;p9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5" name="Google Shape;5875;p9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6" name="Google Shape;5876;p9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7" name="Google Shape;5877;p9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8" name="Google Shape;5878;p9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879" name="Shape 5879"/>
        <p:cNvGrpSpPr/>
        <p:nvPr/>
      </p:nvGrpSpPr>
      <p:grpSpPr>
        <a:xfrm>
          <a:off x="0" y="0"/>
          <a:ext cx="0" cy="0"/>
          <a:chOff x="0" y="0"/>
          <a:chExt cx="0" cy="0"/>
        </a:xfrm>
      </p:grpSpPr>
      <p:sp>
        <p:nvSpPr>
          <p:cNvPr id="5880" name="Google Shape;5880;p9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1" name="Google Shape;5881;p9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2" name="Google Shape;5882;p9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3" name="Google Shape;5883;p9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84" name="Shape 5884"/>
        <p:cNvGrpSpPr/>
        <p:nvPr/>
      </p:nvGrpSpPr>
      <p:grpSpPr>
        <a:xfrm>
          <a:off x="0" y="0"/>
          <a:ext cx="0" cy="0"/>
          <a:chOff x="0" y="0"/>
          <a:chExt cx="0" cy="0"/>
        </a:xfrm>
      </p:grpSpPr>
      <p:sp>
        <p:nvSpPr>
          <p:cNvPr id="5885" name="Google Shape;5885;p9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6" name="Google Shape;5886;p99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887" name="Google Shape;5887;p99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88" name="Google Shape;5888;p9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9" name="Google Shape;5889;p9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0" name="Google Shape;5890;p9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891" name="Shape 5891"/>
        <p:cNvGrpSpPr/>
        <p:nvPr/>
      </p:nvGrpSpPr>
      <p:grpSpPr>
        <a:xfrm>
          <a:off x="0" y="0"/>
          <a:ext cx="0" cy="0"/>
          <a:chOff x="0" y="0"/>
          <a:chExt cx="0" cy="0"/>
        </a:xfrm>
      </p:grpSpPr>
      <p:sp>
        <p:nvSpPr>
          <p:cNvPr id="5892" name="Google Shape;5892;p9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93" name="Google Shape;5893;p998"/>
          <p:cNvSpPr/>
          <p:nvPr>
            <p:ph idx="2" type="pic"/>
          </p:nvPr>
        </p:nvSpPr>
        <p:spPr>
          <a:xfrm>
            <a:off x="3887788" y="987425"/>
            <a:ext cx="4629150" cy="4873625"/>
          </a:xfrm>
          <a:prstGeom prst="rect">
            <a:avLst/>
          </a:prstGeom>
          <a:noFill/>
          <a:ln>
            <a:noFill/>
          </a:ln>
        </p:spPr>
      </p:sp>
      <p:sp>
        <p:nvSpPr>
          <p:cNvPr id="5894" name="Google Shape;5894;p99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95" name="Google Shape;5895;p9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6" name="Google Shape;5896;p9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7" name="Google Shape;5897;p9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898" name="Shape 5898"/>
        <p:cNvGrpSpPr/>
        <p:nvPr/>
      </p:nvGrpSpPr>
      <p:grpSpPr>
        <a:xfrm>
          <a:off x="0" y="0"/>
          <a:ext cx="0" cy="0"/>
          <a:chOff x="0" y="0"/>
          <a:chExt cx="0" cy="0"/>
        </a:xfrm>
      </p:grpSpPr>
      <p:sp>
        <p:nvSpPr>
          <p:cNvPr id="5899" name="Google Shape;5899;p99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0" name="Google Shape;5900;p999"/>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1" name="Google Shape;5901;p9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2" name="Google Shape;5902;p9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3" name="Google Shape;5903;p9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904" name="Shape 5904"/>
        <p:cNvGrpSpPr/>
        <p:nvPr/>
      </p:nvGrpSpPr>
      <p:grpSpPr>
        <a:xfrm>
          <a:off x="0" y="0"/>
          <a:ext cx="0" cy="0"/>
          <a:chOff x="0" y="0"/>
          <a:chExt cx="0" cy="0"/>
        </a:xfrm>
      </p:grpSpPr>
      <p:sp>
        <p:nvSpPr>
          <p:cNvPr id="5905" name="Google Shape;5905;p1000"/>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6" name="Google Shape;5906;p1000"/>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7" name="Google Shape;5907;p10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8" name="Google Shape;5908;p10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9" name="Google Shape;5909;p10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2" name="Shape 742"/>
        <p:cNvGrpSpPr/>
        <p:nvPr/>
      </p:nvGrpSpPr>
      <p:grpSpPr>
        <a:xfrm>
          <a:off x="0" y="0"/>
          <a:ext cx="0" cy="0"/>
          <a:chOff x="0" y="0"/>
          <a:chExt cx="0" cy="0"/>
        </a:xfrm>
      </p:grpSpPr>
      <p:sp>
        <p:nvSpPr>
          <p:cNvPr id="743" name="Google Shape;743;p10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4" name="Google Shape;744;p100"/>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5" name="Google Shape;745;p1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 name="Google Shape;746;p1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 name="Google Shape;747;p1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923" name="Shape 5923"/>
        <p:cNvGrpSpPr/>
        <p:nvPr/>
      </p:nvGrpSpPr>
      <p:grpSpPr>
        <a:xfrm>
          <a:off x="0" y="0"/>
          <a:ext cx="0" cy="0"/>
          <a:chOff x="0" y="0"/>
          <a:chExt cx="0" cy="0"/>
        </a:xfrm>
      </p:grpSpPr>
      <p:sp>
        <p:nvSpPr>
          <p:cNvPr id="5924" name="Google Shape;5924;p1002"/>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25" name="Google Shape;5925;p1002"/>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26" name="Google Shape;5926;p100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7" name="Google Shape;5927;p100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8" name="Google Shape;5928;p100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929" name="Shape 5929"/>
        <p:cNvGrpSpPr/>
        <p:nvPr/>
      </p:nvGrpSpPr>
      <p:grpSpPr>
        <a:xfrm>
          <a:off x="0" y="0"/>
          <a:ext cx="0" cy="0"/>
          <a:chOff x="0" y="0"/>
          <a:chExt cx="0" cy="0"/>
        </a:xfrm>
      </p:grpSpPr>
      <p:grpSp>
        <p:nvGrpSpPr>
          <p:cNvPr id="5930" name="Google Shape;5930;p1003"/>
          <p:cNvGrpSpPr/>
          <p:nvPr/>
        </p:nvGrpSpPr>
        <p:grpSpPr>
          <a:xfrm>
            <a:off x="0" y="0"/>
            <a:ext cx="5866726" cy="6858000"/>
            <a:chOff x="0" y="0"/>
            <a:chExt cx="3696" cy="4320"/>
          </a:xfrm>
        </p:grpSpPr>
        <p:sp>
          <p:nvSpPr>
            <p:cNvPr id="5931" name="Google Shape;5931;p1003"/>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sp>
          <p:nvSpPr>
            <p:cNvPr id="5932" name="Google Shape;5932;p1003"/>
            <p:cNvSpPr/>
            <p:nvPr/>
          </p:nvSpPr>
          <p:spPr>
            <a:xfrm>
              <a:off x="432" y="624"/>
              <a:ext cx="3264" cy="1200"/>
            </a:xfrm>
            <a:prstGeom prst="roundRect">
              <a:avLst>
                <a:gd fmla="val 50000" name="adj"/>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grpSp>
      <p:grpSp>
        <p:nvGrpSpPr>
          <p:cNvPr id="5933" name="Google Shape;5933;p1003"/>
          <p:cNvGrpSpPr/>
          <p:nvPr/>
        </p:nvGrpSpPr>
        <p:grpSpPr>
          <a:xfrm>
            <a:off x="3631896" y="4888708"/>
            <a:ext cx="4876642" cy="319088"/>
            <a:chOff x="2288" y="3080"/>
            <a:chExt cx="3072" cy="201"/>
          </a:xfrm>
        </p:grpSpPr>
        <p:sp>
          <p:nvSpPr>
            <p:cNvPr id="5934" name="Google Shape;5934;p1003"/>
            <p:cNvSpPr/>
            <p:nvPr/>
          </p:nvSpPr>
          <p:spPr>
            <a:xfrm flipH="1">
              <a:off x="2288" y="3080"/>
              <a:ext cx="2915" cy="199"/>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35" name="Google Shape;5935;p1003"/>
            <p:cNvSpPr/>
            <p:nvPr/>
          </p:nvSpPr>
          <p:spPr>
            <a:xfrm>
              <a:off x="5197" y="3080"/>
              <a:ext cx="163"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sp>
        <p:nvSpPr>
          <p:cNvPr id="5936" name="Google Shape;5936;p1003"/>
          <p:cNvSpPr txBox="1"/>
          <p:nvPr>
            <p:ph idx="1" type="subTitle"/>
          </p:nvPr>
        </p:nvSpPr>
        <p:spPr>
          <a:xfrm>
            <a:off x="4673600" y="2927351"/>
            <a:ext cx="4013200" cy="1822451"/>
          </a:xfrm>
          <a:prstGeom prst="rect">
            <a:avLst/>
          </a:prstGeom>
          <a:noFill/>
          <a:ln>
            <a:noFill/>
          </a:ln>
        </p:spPr>
        <p:txBody>
          <a:bodyPr anchorCtr="0" anchor="b" bIns="30475" lIns="60950" spcFirstLastPara="1" rIns="60950" wrap="square" tIns="30475">
            <a:noAutofit/>
          </a:bodyPr>
          <a:lstStyle>
            <a:lvl1pPr lvl="0" algn="l">
              <a:spcBef>
                <a:spcPts val="570"/>
              </a:spcBef>
              <a:spcAft>
                <a:spcPts val="0"/>
              </a:spcAft>
              <a:buSzPts val="2136"/>
              <a:buFont typeface="Noto Sans Symbols"/>
              <a:buNone/>
              <a:defRPr>
                <a:solidFill>
                  <a:schemeClr val="lt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spcBef>
                <a:spcPts val="360"/>
              </a:spcBef>
              <a:spcAft>
                <a:spcPts val="0"/>
              </a:spcAft>
              <a:buSzPts val="1170"/>
              <a:buChar char="●"/>
              <a:defRPr/>
            </a:lvl6pPr>
            <a:lvl7pPr lvl="6" algn="l">
              <a:spcBef>
                <a:spcPts val="360"/>
              </a:spcBef>
              <a:spcAft>
                <a:spcPts val="0"/>
              </a:spcAft>
              <a:buSzPts val="1170"/>
              <a:buChar char="●"/>
              <a:defRPr/>
            </a:lvl7pPr>
            <a:lvl8pPr lvl="7" algn="l">
              <a:spcBef>
                <a:spcPts val="360"/>
              </a:spcBef>
              <a:spcAft>
                <a:spcPts val="0"/>
              </a:spcAft>
              <a:buSzPts val="1170"/>
              <a:buChar char="●"/>
              <a:defRPr/>
            </a:lvl8pPr>
            <a:lvl9pPr lvl="8" algn="l">
              <a:spcBef>
                <a:spcPts val="360"/>
              </a:spcBef>
              <a:spcAft>
                <a:spcPts val="0"/>
              </a:spcAft>
              <a:buSzPts val="1170"/>
              <a:buChar char="●"/>
              <a:defRPr/>
            </a:lvl9pPr>
          </a:lstStyle>
          <a:p/>
        </p:txBody>
      </p:sp>
      <p:sp>
        <p:nvSpPr>
          <p:cNvPr id="5937" name="Google Shape;5937;p1003"/>
          <p:cNvSpPr/>
          <p:nvPr>
            <p:ph type="ctrTitle"/>
          </p:nvPr>
        </p:nvSpPr>
        <p:spPr>
          <a:xfrm>
            <a:off x="685800" y="990600"/>
            <a:ext cx="8229601" cy="1905000"/>
          </a:xfrm>
          <a:prstGeom prst="roundRect">
            <a:avLst>
              <a:gd fmla="val 50000" name="adj"/>
            </a:avLst>
          </a:prstGeom>
          <a:noFill/>
          <a:ln>
            <a:noFill/>
          </a:ln>
        </p:spPr>
        <p:txBody>
          <a:bodyPr anchorCtr="0" anchor="ctr" bIns="30475" lIns="60950" spcFirstLastPara="1" rIns="60950" wrap="square" tIns="30475">
            <a:noAutofit/>
          </a:bodyPr>
          <a:lstStyle>
            <a:lvl1pPr lvl="0" algn="ctr">
              <a:lnSpc>
                <a:spcPct val="90000"/>
              </a:lnSpc>
              <a:spcBef>
                <a:spcPts val="0"/>
              </a:spcBef>
              <a:spcAft>
                <a:spcPts val="0"/>
              </a:spcAft>
              <a:buSzPts val="1400"/>
              <a:buNone/>
              <a:defRPr>
                <a:solidFill>
                  <a:schemeClr val="lt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38" name="Google Shape;5938;p1003"/>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39" name="Google Shape;5939;p1003"/>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0" name="Google Shape;5940;p1003"/>
          <p:cNvSpPr txBox="1"/>
          <p:nvPr>
            <p:ph idx="12" type="sldNum"/>
          </p:nvPr>
        </p:nvSpPr>
        <p:spPr>
          <a:xfrm>
            <a:off x="76161" y="6248400"/>
            <a:ext cx="587863" cy="488157"/>
          </a:xfrm>
          <a:prstGeom prst="rect">
            <a:avLst/>
          </a:prstGeom>
          <a:noFill/>
          <a:ln>
            <a:noFill/>
          </a:ln>
        </p:spPr>
        <p:txBody>
          <a:bodyPr anchorCtr="0"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941" name="Shape 5941"/>
        <p:cNvGrpSpPr/>
        <p:nvPr/>
      </p:nvGrpSpPr>
      <p:grpSpPr>
        <a:xfrm>
          <a:off x="0" y="0"/>
          <a:ext cx="0" cy="0"/>
          <a:chOff x="0" y="0"/>
          <a:chExt cx="0" cy="0"/>
        </a:xfrm>
      </p:grpSpPr>
      <p:sp>
        <p:nvSpPr>
          <p:cNvPr id="5942" name="Google Shape;5942;p1004"/>
          <p:cNvSpPr/>
          <p:nvPr>
            <p:ph type="title"/>
          </p:nvPr>
        </p:nvSpPr>
        <p:spPr>
          <a:xfrm>
            <a:off x="722314" y="4406901"/>
            <a:ext cx="7772400" cy="1362075"/>
          </a:xfrm>
          <a:prstGeom prst="roundRect">
            <a:avLst>
              <a:gd fmla="val 21667" name="adj"/>
            </a:avLst>
          </a:prstGeom>
          <a:noFill/>
          <a:ln>
            <a:noFill/>
          </a:ln>
        </p:spPr>
        <p:txBody>
          <a:bodyPr anchorCtr="0" anchor="t" bIns="30475" lIns="60950" spcFirstLastPara="1" rIns="60950" wrap="square" tIns="30475">
            <a:noAutofit/>
          </a:bodyPr>
          <a:lstStyle>
            <a:lvl1pPr lvl="0" algn="l">
              <a:lnSpc>
                <a:spcPct val="90000"/>
              </a:lnSpc>
              <a:spcBef>
                <a:spcPts val="0"/>
              </a:spcBef>
              <a:spcAft>
                <a:spcPts val="0"/>
              </a:spcAft>
              <a:buSzPts val="1400"/>
              <a:buNone/>
              <a:defRPr b="1" sz="4048" cap="none"/>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3" name="Google Shape;5943;p1004"/>
          <p:cNvSpPr txBox="1"/>
          <p:nvPr>
            <p:ph idx="1" type="body"/>
          </p:nvPr>
        </p:nvSpPr>
        <p:spPr>
          <a:xfrm>
            <a:off x="722314" y="2906714"/>
            <a:ext cx="7772400" cy="1500188"/>
          </a:xfrm>
          <a:prstGeom prst="rect">
            <a:avLst/>
          </a:prstGeom>
          <a:noFill/>
          <a:ln>
            <a:noFill/>
          </a:ln>
        </p:spPr>
        <p:txBody>
          <a:bodyPr anchorCtr="0" anchor="b" bIns="30475" lIns="60950" spcFirstLastPara="1" rIns="60950" wrap="square" tIns="30475">
            <a:noAutofit/>
          </a:bodyPr>
          <a:lstStyle>
            <a:lvl1pPr indent="-228600" lvl="0" marL="457200" algn="l">
              <a:spcBef>
                <a:spcPts val="390"/>
              </a:spcBef>
              <a:spcAft>
                <a:spcPts val="0"/>
              </a:spcAft>
              <a:buSzPts val="1462"/>
              <a:buNone/>
              <a:defRPr sz="1949"/>
            </a:lvl1pPr>
            <a:lvl2pPr indent="-228600" lvl="1" marL="914400" algn="l">
              <a:spcBef>
                <a:spcPts val="360"/>
              </a:spcBef>
              <a:spcAft>
                <a:spcPts val="0"/>
              </a:spcAft>
              <a:buSzPts val="1349"/>
              <a:buFont typeface="Arial"/>
              <a:buNone/>
              <a:defRPr sz="1799"/>
            </a:lvl2pPr>
            <a:lvl3pPr indent="-228600" lvl="2" marL="1371600" algn="l">
              <a:spcBef>
                <a:spcPts val="330"/>
              </a:spcBef>
              <a:spcAft>
                <a:spcPts val="0"/>
              </a:spcAft>
              <a:buSzPts val="1237"/>
              <a:buNone/>
              <a:defRPr sz="1649"/>
            </a:lvl3pPr>
            <a:lvl4pPr indent="-228600" lvl="3" marL="1828800" algn="l">
              <a:spcBef>
                <a:spcPts val="270"/>
              </a:spcBef>
              <a:spcAft>
                <a:spcPts val="0"/>
              </a:spcAft>
              <a:buSzPts val="1079"/>
              <a:buFont typeface="Arial"/>
              <a:buNone/>
              <a:defRPr sz="1349"/>
            </a:lvl4pPr>
            <a:lvl5pPr indent="-228600" lvl="4" marL="2286000" algn="l">
              <a:spcBef>
                <a:spcPts val="270"/>
              </a:spcBef>
              <a:spcAft>
                <a:spcPts val="0"/>
              </a:spcAft>
              <a:buSzPts val="877"/>
              <a:buNone/>
              <a:defRPr sz="1349"/>
            </a:lvl5pPr>
            <a:lvl6pPr indent="-228600" lvl="5" marL="2743200" algn="l">
              <a:spcBef>
                <a:spcPts val="270"/>
              </a:spcBef>
              <a:spcAft>
                <a:spcPts val="0"/>
              </a:spcAft>
              <a:buSzPts val="877"/>
              <a:buNone/>
              <a:defRPr sz="1349"/>
            </a:lvl6pPr>
            <a:lvl7pPr indent="-228600" lvl="6" marL="3200400" algn="l">
              <a:spcBef>
                <a:spcPts val="270"/>
              </a:spcBef>
              <a:spcAft>
                <a:spcPts val="0"/>
              </a:spcAft>
              <a:buSzPts val="877"/>
              <a:buNone/>
              <a:defRPr sz="1349"/>
            </a:lvl7pPr>
            <a:lvl8pPr indent="-228600" lvl="7" marL="3657600" algn="l">
              <a:spcBef>
                <a:spcPts val="270"/>
              </a:spcBef>
              <a:spcAft>
                <a:spcPts val="0"/>
              </a:spcAft>
              <a:buSzPts val="877"/>
              <a:buNone/>
              <a:defRPr sz="1349"/>
            </a:lvl8pPr>
            <a:lvl9pPr indent="-228600" lvl="8" marL="4114800" algn="l">
              <a:spcBef>
                <a:spcPts val="270"/>
              </a:spcBef>
              <a:spcAft>
                <a:spcPts val="0"/>
              </a:spcAft>
              <a:buSzPts val="877"/>
              <a:buNone/>
              <a:defRPr sz="1349"/>
            </a:lvl9pPr>
          </a:lstStyle>
          <a:p/>
        </p:txBody>
      </p:sp>
      <p:sp>
        <p:nvSpPr>
          <p:cNvPr id="5944" name="Google Shape;5944;p1004"/>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5" name="Google Shape;5945;p1004"/>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6" name="Google Shape;5946;p1004"/>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947" name="Shape 5947"/>
        <p:cNvGrpSpPr/>
        <p:nvPr/>
      </p:nvGrpSpPr>
      <p:grpSpPr>
        <a:xfrm>
          <a:off x="0" y="0"/>
          <a:ext cx="0" cy="0"/>
          <a:chOff x="0" y="0"/>
          <a:chExt cx="0" cy="0"/>
        </a:xfrm>
      </p:grpSpPr>
      <p:sp>
        <p:nvSpPr>
          <p:cNvPr id="5948" name="Google Shape;5948;p1005"/>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9" name="Google Shape;5949;p1005"/>
          <p:cNvSpPr txBox="1"/>
          <p:nvPr>
            <p:ph idx="1" type="body"/>
          </p:nvPr>
        </p:nvSpPr>
        <p:spPr>
          <a:xfrm>
            <a:off x="838201" y="2362200"/>
            <a:ext cx="3770313"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0" name="Google Shape;5950;p1005"/>
          <p:cNvSpPr txBox="1"/>
          <p:nvPr>
            <p:ph idx="2" type="body"/>
          </p:nvPr>
        </p:nvSpPr>
        <p:spPr>
          <a:xfrm>
            <a:off x="4760913" y="2362200"/>
            <a:ext cx="3770311"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1" name="Google Shape;5951;p1005"/>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2" name="Google Shape;5952;p1005"/>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3" name="Google Shape;5953;p1005"/>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954" name="Shape 5954"/>
        <p:cNvGrpSpPr/>
        <p:nvPr/>
      </p:nvGrpSpPr>
      <p:grpSpPr>
        <a:xfrm>
          <a:off x="0" y="0"/>
          <a:ext cx="0" cy="0"/>
          <a:chOff x="0" y="0"/>
          <a:chExt cx="0" cy="0"/>
        </a:xfrm>
      </p:grpSpPr>
      <p:sp>
        <p:nvSpPr>
          <p:cNvPr id="5955" name="Google Shape;5955;p1006"/>
          <p:cNvSpPr/>
          <p:nvPr>
            <p:ph type="title"/>
          </p:nvPr>
        </p:nvSpPr>
        <p:spPr>
          <a:xfrm>
            <a:off x="457200" y="274638"/>
            <a:ext cx="8229601"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56" name="Google Shape;5956;p1006"/>
          <p:cNvSpPr txBox="1"/>
          <p:nvPr>
            <p:ph idx="1" type="body"/>
          </p:nvPr>
        </p:nvSpPr>
        <p:spPr>
          <a:xfrm>
            <a:off x="457200" y="1535113"/>
            <a:ext cx="4040189"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7" name="Google Shape;5957;p1006"/>
          <p:cNvSpPr txBox="1"/>
          <p:nvPr>
            <p:ph idx="2" type="body"/>
          </p:nvPr>
        </p:nvSpPr>
        <p:spPr>
          <a:xfrm>
            <a:off x="457200" y="2174875"/>
            <a:ext cx="4040189"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58" name="Google Shape;5958;p1006"/>
          <p:cNvSpPr txBox="1"/>
          <p:nvPr>
            <p:ph idx="3" type="body"/>
          </p:nvPr>
        </p:nvSpPr>
        <p:spPr>
          <a:xfrm>
            <a:off x="4645026" y="1535113"/>
            <a:ext cx="4041775"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9" name="Google Shape;5959;p1006"/>
          <p:cNvSpPr txBox="1"/>
          <p:nvPr>
            <p:ph idx="4" type="body"/>
          </p:nvPr>
        </p:nvSpPr>
        <p:spPr>
          <a:xfrm>
            <a:off x="4645026" y="2174875"/>
            <a:ext cx="4041775"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60" name="Google Shape;5960;p1006"/>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1" name="Google Shape;5961;p1006"/>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2" name="Google Shape;5962;p1006"/>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963" name="Shape 5963"/>
        <p:cNvGrpSpPr/>
        <p:nvPr/>
      </p:nvGrpSpPr>
      <p:grpSpPr>
        <a:xfrm>
          <a:off x="0" y="0"/>
          <a:ext cx="0" cy="0"/>
          <a:chOff x="0" y="0"/>
          <a:chExt cx="0" cy="0"/>
        </a:xfrm>
      </p:grpSpPr>
      <p:sp>
        <p:nvSpPr>
          <p:cNvPr id="5964" name="Google Shape;5964;p1007"/>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65" name="Google Shape;5965;p1007"/>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6" name="Google Shape;5966;p1007"/>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7" name="Google Shape;5967;p1007"/>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968" name="Shape 5968"/>
        <p:cNvGrpSpPr/>
        <p:nvPr/>
      </p:nvGrpSpPr>
      <p:grpSpPr>
        <a:xfrm>
          <a:off x="0" y="0"/>
          <a:ext cx="0" cy="0"/>
          <a:chOff x="0" y="0"/>
          <a:chExt cx="0" cy="0"/>
        </a:xfrm>
      </p:grpSpPr>
      <p:sp>
        <p:nvSpPr>
          <p:cNvPr id="5969" name="Google Shape;5969;p1008"/>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0" name="Google Shape;5970;p1008"/>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1" name="Google Shape;5971;p1008"/>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972" name="Shape 5972"/>
        <p:cNvGrpSpPr/>
        <p:nvPr/>
      </p:nvGrpSpPr>
      <p:grpSpPr>
        <a:xfrm>
          <a:off x="0" y="0"/>
          <a:ext cx="0" cy="0"/>
          <a:chOff x="0" y="0"/>
          <a:chExt cx="0" cy="0"/>
        </a:xfrm>
      </p:grpSpPr>
      <p:sp>
        <p:nvSpPr>
          <p:cNvPr id="5973" name="Google Shape;5973;p1009"/>
          <p:cNvSpPr/>
          <p:nvPr>
            <p:ph type="title"/>
          </p:nvPr>
        </p:nvSpPr>
        <p:spPr>
          <a:xfrm>
            <a:off x="457201" y="273050"/>
            <a:ext cx="3008314" cy="116205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74" name="Google Shape;5974;p1009"/>
          <p:cNvSpPr txBox="1"/>
          <p:nvPr>
            <p:ph idx="1" type="body"/>
          </p:nvPr>
        </p:nvSpPr>
        <p:spPr>
          <a:xfrm>
            <a:off x="3575050" y="273052"/>
            <a:ext cx="5111750" cy="5853113"/>
          </a:xfrm>
          <a:prstGeom prst="rect">
            <a:avLst/>
          </a:prstGeom>
          <a:noFill/>
          <a:ln>
            <a:noFill/>
          </a:ln>
        </p:spPr>
        <p:txBody>
          <a:bodyPr anchorCtr="0" anchor="t" bIns="30475" lIns="60950" spcFirstLastPara="1" rIns="60950" wrap="square" tIns="30475">
            <a:noAutofit/>
          </a:bodyPr>
          <a:lstStyle>
            <a:lvl1pPr indent="-378523" lvl="0" marL="457200" algn="l">
              <a:spcBef>
                <a:spcPts val="630"/>
              </a:spcBef>
              <a:spcAft>
                <a:spcPts val="0"/>
              </a:spcAft>
              <a:buSzPts val="2361"/>
              <a:buChar char="●"/>
              <a:defRPr sz="3148"/>
            </a:lvl1pPr>
            <a:lvl2pPr indent="-364236" lvl="1" marL="914400" algn="l">
              <a:spcBef>
                <a:spcPts val="570"/>
              </a:spcBef>
              <a:spcAft>
                <a:spcPts val="0"/>
              </a:spcAft>
              <a:buSzPts val="2136"/>
              <a:buFont typeface="Arial"/>
              <a:buChar char="–"/>
              <a:defRPr sz="2848"/>
            </a:lvl2pPr>
            <a:lvl3pPr indent="-342852" lvl="2" marL="1371600" algn="l">
              <a:spcBef>
                <a:spcPts val="480"/>
              </a:spcBef>
              <a:spcAft>
                <a:spcPts val="0"/>
              </a:spcAft>
              <a:buSzPts val="1799"/>
              <a:buChar char="●"/>
              <a:defRPr sz="2399"/>
            </a:lvl3pPr>
            <a:lvl4pPr indent="-327609" lvl="3" marL="1828800" algn="l">
              <a:spcBef>
                <a:spcPts val="390"/>
              </a:spcBef>
              <a:spcAft>
                <a:spcPts val="0"/>
              </a:spcAft>
              <a:buSzPts val="1559"/>
              <a:buFont typeface="Arial"/>
              <a:buChar char="–"/>
              <a:defRPr sz="1949"/>
            </a:lvl4pPr>
            <a:lvl5pPr indent="-309044" lvl="4" marL="2286000" algn="l">
              <a:spcBef>
                <a:spcPts val="390"/>
              </a:spcBef>
              <a:spcAft>
                <a:spcPts val="0"/>
              </a:spcAft>
              <a:buSzPts val="1267"/>
              <a:buChar char="●"/>
              <a:defRPr sz="1949"/>
            </a:lvl5pPr>
            <a:lvl6pPr indent="-309044" lvl="5" marL="2743200" algn="l">
              <a:spcBef>
                <a:spcPts val="390"/>
              </a:spcBef>
              <a:spcAft>
                <a:spcPts val="0"/>
              </a:spcAft>
              <a:buSzPts val="1267"/>
              <a:buChar char="●"/>
              <a:defRPr sz="1949"/>
            </a:lvl6pPr>
            <a:lvl7pPr indent="-309044" lvl="6" marL="3200400" algn="l">
              <a:spcBef>
                <a:spcPts val="390"/>
              </a:spcBef>
              <a:spcAft>
                <a:spcPts val="0"/>
              </a:spcAft>
              <a:buSzPts val="1267"/>
              <a:buChar char="●"/>
              <a:defRPr sz="1949"/>
            </a:lvl7pPr>
            <a:lvl8pPr indent="-309045" lvl="7" marL="3657600" algn="l">
              <a:spcBef>
                <a:spcPts val="390"/>
              </a:spcBef>
              <a:spcAft>
                <a:spcPts val="0"/>
              </a:spcAft>
              <a:buSzPts val="1267"/>
              <a:buChar char="●"/>
              <a:defRPr sz="1949"/>
            </a:lvl8pPr>
            <a:lvl9pPr indent="-309045" lvl="8" marL="4114800" algn="l">
              <a:spcBef>
                <a:spcPts val="390"/>
              </a:spcBef>
              <a:spcAft>
                <a:spcPts val="0"/>
              </a:spcAft>
              <a:buSzPts val="1267"/>
              <a:buChar char="●"/>
              <a:defRPr sz="1949"/>
            </a:lvl9pPr>
          </a:lstStyle>
          <a:p/>
        </p:txBody>
      </p:sp>
      <p:sp>
        <p:nvSpPr>
          <p:cNvPr id="5975" name="Google Shape;5975;p1009"/>
          <p:cNvSpPr txBox="1"/>
          <p:nvPr>
            <p:ph idx="2" type="body"/>
          </p:nvPr>
        </p:nvSpPr>
        <p:spPr>
          <a:xfrm>
            <a:off x="457201" y="1435102"/>
            <a:ext cx="3008314" cy="46910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76" name="Google Shape;5976;p1009"/>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7" name="Google Shape;5977;p1009"/>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8" name="Google Shape;5978;p1009"/>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979" name="Shape 5979"/>
        <p:cNvGrpSpPr/>
        <p:nvPr/>
      </p:nvGrpSpPr>
      <p:grpSpPr>
        <a:xfrm>
          <a:off x="0" y="0"/>
          <a:ext cx="0" cy="0"/>
          <a:chOff x="0" y="0"/>
          <a:chExt cx="0" cy="0"/>
        </a:xfrm>
      </p:grpSpPr>
      <p:sp>
        <p:nvSpPr>
          <p:cNvPr id="5980" name="Google Shape;5980;p1010"/>
          <p:cNvSpPr/>
          <p:nvPr>
            <p:ph type="title"/>
          </p:nvPr>
        </p:nvSpPr>
        <p:spPr>
          <a:xfrm>
            <a:off x="1792289" y="4800601"/>
            <a:ext cx="5486400" cy="566738"/>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1" name="Google Shape;5981;p1010"/>
          <p:cNvSpPr/>
          <p:nvPr>
            <p:ph idx="2" type="pic"/>
          </p:nvPr>
        </p:nvSpPr>
        <p:spPr>
          <a:xfrm>
            <a:off x="1792289" y="612776"/>
            <a:ext cx="5486400" cy="4114800"/>
          </a:xfrm>
          <a:prstGeom prst="rect">
            <a:avLst/>
          </a:prstGeom>
          <a:noFill/>
          <a:ln>
            <a:noFill/>
          </a:ln>
        </p:spPr>
      </p:sp>
      <p:sp>
        <p:nvSpPr>
          <p:cNvPr id="5982" name="Google Shape;5982;p1010"/>
          <p:cNvSpPr txBox="1"/>
          <p:nvPr>
            <p:ph idx="1" type="body"/>
          </p:nvPr>
        </p:nvSpPr>
        <p:spPr>
          <a:xfrm>
            <a:off x="1792289" y="5367338"/>
            <a:ext cx="5486400" cy="8048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83" name="Google Shape;5983;p1010"/>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4" name="Google Shape;5984;p1010"/>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5" name="Google Shape;5985;p1010"/>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986" name="Shape 5986"/>
        <p:cNvGrpSpPr/>
        <p:nvPr/>
      </p:nvGrpSpPr>
      <p:grpSpPr>
        <a:xfrm>
          <a:off x="0" y="0"/>
          <a:ext cx="0" cy="0"/>
          <a:chOff x="0" y="0"/>
          <a:chExt cx="0" cy="0"/>
        </a:xfrm>
      </p:grpSpPr>
      <p:sp>
        <p:nvSpPr>
          <p:cNvPr id="5987" name="Google Shape;5987;p101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8" name="Google Shape;5988;p1011"/>
          <p:cNvSpPr txBox="1"/>
          <p:nvPr>
            <p:ph idx="1" type="body"/>
          </p:nvPr>
        </p:nvSpPr>
        <p:spPr>
          <a:xfrm rot="5400000">
            <a:off x="2822914" y="377050"/>
            <a:ext cx="3724275" cy="7694574"/>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89" name="Google Shape;5989;p101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0" name="Google Shape;5990;p101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1" name="Google Shape;5991;p101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8" name="Shape 748"/>
        <p:cNvGrpSpPr/>
        <p:nvPr/>
      </p:nvGrpSpPr>
      <p:grpSpPr>
        <a:xfrm>
          <a:off x="0" y="0"/>
          <a:ext cx="0" cy="0"/>
          <a:chOff x="0" y="0"/>
          <a:chExt cx="0" cy="0"/>
        </a:xfrm>
      </p:grpSpPr>
      <p:sp>
        <p:nvSpPr>
          <p:cNvPr id="749" name="Google Shape;749;p101"/>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 name="Google Shape;750;p101"/>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1" name="Google Shape;751;p10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 name="Google Shape;752;p10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3" name="Google Shape;753;p10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992" name="Shape 5992"/>
        <p:cNvGrpSpPr/>
        <p:nvPr/>
      </p:nvGrpSpPr>
      <p:grpSpPr>
        <a:xfrm>
          <a:off x="0" y="0"/>
          <a:ext cx="0" cy="0"/>
          <a:chOff x="0" y="0"/>
          <a:chExt cx="0" cy="0"/>
        </a:xfrm>
      </p:grpSpPr>
      <p:sp>
        <p:nvSpPr>
          <p:cNvPr id="5993" name="Google Shape;5993;p1012"/>
          <p:cNvSpPr/>
          <p:nvPr>
            <p:ph type="title"/>
          </p:nvPr>
        </p:nvSpPr>
        <p:spPr>
          <a:xfrm>
            <a:off x="6705600" y="762000"/>
            <a:ext cx="1981200" cy="5324475"/>
          </a:xfrm>
          <a:prstGeom prst="roundRect">
            <a:avLst>
              <a:gd fmla="val 21667" name="adj"/>
            </a:avLst>
          </a:prstGeom>
          <a:noFill/>
          <a:ln>
            <a:noFill/>
          </a:ln>
        </p:spPr>
        <p:txBody>
          <a:bodyPr anchorCtr="0" anchor="b" bIns="30475" lIns="60950" spcFirstLastPara="1" rIns="60950" wrap="square" tIns="30475">
            <a:noAutofit/>
          </a:bodyPr>
          <a:lstStyle>
            <a:lvl1pPr lvl="0">
              <a:spcBef>
                <a:spcPts val="0"/>
              </a:spcBef>
              <a:spcAft>
                <a:spcPts val="0"/>
              </a:spcAft>
              <a:buNone/>
              <a:defRPr/>
            </a:lvl1pPr>
          </a:lstStyle>
          <a:p/>
        </p:txBody>
      </p:sp>
      <p:sp>
        <p:nvSpPr>
          <p:cNvPr id="5994" name="Google Shape;5994;p1012"/>
          <p:cNvSpPr txBox="1"/>
          <p:nvPr/>
        </p:nvSpPr>
        <p:spPr>
          <a:xfrm rot="5400000">
            <a:off x="5159690" y="2559365"/>
            <a:ext cx="5073019" cy="1729744"/>
          </a:xfrm>
          <a:prstGeom prst="rect">
            <a:avLst/>
          </a:prstGeom>
          <a:noFill/>
          <a:ln>
            <a:noFill/>
          </a:ln>
        </p:spPr>
        <p:txBody>
          <a:bodyPr anchorCtr="0" anchor="b" bIns="30475" lIns="60950" spcFirstLastPara="1" rIns="60950" wrap="square" tIns="30475">
            <a:noAutofit/>
          </a:bodyPr>
          <a:lstStyle/>
          <a:p>
            <a:pPr indent="0" lvl="0" marL="0" marR="0" rtl="0" algn="l">
              <a:lnSpc>
                <a:spcPct val="90000"/>
              </a:lnSpc>
              <a:spcBef>
                <a:spcPts val="0"/>
              </a:spcBef>
              <a:spcAft>
                <a:spcPts val="0"/>
              </a:spcAft>
              <a:buNone/>
            </a:pPr>
            <a:r>
              <a:rPr b="1" i="0" lang="en-US" sz="3598" u="none" cap="none" strike="noStrike">
                <a:solidFill>
                  <a:schemeClr val="lt2"/>
                </a:solidFill>
                <a:latin typeface="Arial"/>
                <a:ea typeface="Arial"/>
                <a:cs typeface="Arial"/>
                <a:sym typeface="Arial"/>
              </a:rPr>
              <a:t>Click to edit Master title style</a:t>
            </a:r>
            <a:endParaRPr/>
          </a:p>
        </p:txBody>
      </p:sp>
      <p:sp>
        <p:nvSpPr>
          <p:cNvPr id="5995" name="Google Shape;5995;p1012"/>
          <p:cNvSpPr txBox="1"/>
          <p:nvPr>
            <p:ph idx="1" type="body"/>
          </p:nvPr>
        </p:nvSpPr>
        <p:spPr>
          <a:xfrm rot="5400000">
            <a:off x="995364" y="528638"/>
            <a:ext cx="5324475" cy="5791200"/>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96" name="Google Shape;5996;p101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7" name="Google Shape;5997;p101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8" name="Google Shape;5998;p101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070" name="Shape 6070"/>
        <p:cNvGrpSpPr/>
        <p:nvPr/>
      </p:nvGrpSpPr>
      <p:grpSpPr>
        <a:xfrm>
          <a:off x="0" y="0"/>
          <a:ext cx="0" cy="0"/>
          <a:chOff x="0" y="0"/>
          <a:chExt cx="0" cy="0"/>
        </a:xfrm>
      </p:grpSpPr>
      <p:sp>
        <p:nvSpPr>
          <p:cNvPr id="6071" name="Google Shape;6071;p101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72" name="Google Shape;6072;p101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3" name="Google Shape;6073;p1014"/>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4" name="Google Shape;6074;p1014"/>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5" name="Google Shape;6075;p101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6" name="Google Shape;6076;p101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7" name="Google Shape;6077;p101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78" name="Shape 6078"/>
        <p:cNvGrpSpPr/>
        <p:nvPr/>
      </p:nvGrpSpPr>
      <p:grpSpPr>
        <a:xfrm>
          <a:off x="0" y="0"/>
          <a:ext cx="0" cy="0"/>
          <a:chOff x="0" y="0"/>
          <a:chExt cx="0" cy="0"/>
        </a:xfrm>
      </p:grpSpPr>
      <p:sp>
        <p:nvSpPr>
          <p:cNvPr id="6079" name="Google Shape;6079;p1015"/>
          <p:cNvSpPr txBox="1"/>
          <p:nvPr>
            <p:ph type="ctrTitle"/>
          </p:nvPr>
        </p:nvSpPr>
        <p:spPr>
          <a:xfrm>
            <a:off x="1143000" y="1122363"/>
            <a:ext cx="6858000" cy="23876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0" name="Google Shape;6080;p10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1920"/>
              <a:buNone/>
              <a:defRPr sz="2400"/>
            </a:lvl1pPr>
            <a:lvl2pPr lvl="1" algn="ctr">
              <a:spcBef>
                <a:spcPts val="400"/>
              </a:spcBef>
              <a:spcAft>
                <a:spcPts val="0"/>
              </a:spcAft>
              <a:buSzPts val="1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800"/>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6081" name="Google Shape;6081;p101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2" name="Google Shape;6082;p101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3" name="Google Shape;6083;p101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084" name="Shape 6084"/>
        <p:cNvGrpSpPr/>
        <p:nvPr/>
      </p:nvGrpSpPr>
      <p:grpSpPr>
        <a:xfrm>
          <a:off x="0" y="0"/>
          <a:ext cx="0" cy="0"/>
          <a:chOff x="0" y="0"/>
          <a:chExt cx="0" cy="0"/>
        </a:xfrm>
      </p:grpSpPr>
      <p:sp>
        <p:nvSpPr>
          <p:cNvPr id="6085" name="Google Shape;6085;p101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6" name="Google Shape;6086;p10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87" name="Google Shape;6087;p101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8" name="Google Shape;6088;p101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9" name="Google Shape;6089;p101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90" name="Shape 6090"/>
        <p:cNvGrpSpPr/>
        <p:nvPr/>
      </p:nvGrpSpPr>
      <p:grpSpPr>
        <a:xfrm>
          <a:off x="0" y="0"/>
          <a:ext cx="0" cy="0"/>
          <a:chOff x="0" y="0"/>
          <a:chExt cx="0" cy="0"/>
        </a:xfrm>
      </p:grpSpPr>
      <p:sp>
        <p:nvSpPr>
          <p:cNvPr id="6091" name="Google Shape;6091;p1017"/>
          <p:cNvSpPr txBox="1"/>
          <p:nvPr>
            <p:ph type="title"/>
          </p:nvPr>
        </p:nvSpPr>
        <p:spPr>
          <a:xfrm>
            <a:off x="623888" y="1709738"/>
            <a:ext cx="7886700" cy="2852737"/>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2" name="Google Shape;6092;p10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920"/>
              <a:buNone/>
              <a:defRPr sz="2400"/>
            </a:lvl1pPr>
            <a:lvl2pPr indent="-228600" lvl="1" marL="914400" algn="l">
              <a:spcBef>
                <a:spcPts val="400"/>
              </a:spcBef>
              <a:spcAft>
                <a:spcPts val="0"/>
              </a:spcAft>
              <a:buSzPts val="1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800"/>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093" name="Google Shape;6093;p101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4" name="Google Shape;6094;p101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5" name="Google Shape;6095;p101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96" name="Shape 6096"/>
        <p:cNvGrpSpPr/>
        <p:nvPr/>
      </p:nvGrpSpPr>
      <p:grpSpPr>
        <a:xfrm>
          <a:off x="0" y="0"/>
          <a:ext cx="0" cy="0"/>
          <a:chOff x="0" y="0"/>
          <a:chExt cx="0" cy="0"/>
        </a:xfrm>
      </p:grpSpPr>
      <p:sp>
        <p:nvSpPr>
          <p:cNvPr id="6097" name="Google Shape;6097;p1018"/>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8" name="Google Shape;6098;p10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99" name="Google Shape;6099;p10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0" name="Google Shape;6100;p101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1" name="Google Shape;6101;p101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2" name="Google Shape;6102;p101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3" name="Shape 6103"/>
        <p:cNvGrpSpPr/>
        <p:nvPr/>
      </p:nvGrpSpPr>
      <p:grpSpPr>
        <a:xfrm>
          <a:off x="0" y="0"/>
          <a:ext cx="0" cy="0"/>
          <a:chOff x="0" y="0"/>
          <a:chExt cx="0" cy="0"/>
        </a:xfrm>
      </p:grpSpPr>
      <p:sp>
        <p:nvSpPr>
          <p:cNvPr id="6104" name="Google Shape;6104;p1019"/>
          <p:cNvSpPr txBox="1"/>
          <p:nvPr>
            <p:ph type="title"/>
          </p:nvPr>
        </p:nvSpPr>
        <p:spPr>
          <a:xfrm>
            <a:off x="630238" y="365125"/>
            <a:ext cx="7886700" cy="1325563"/>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05" name="Google Shape;6105;p10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6" name="Google Shape;6106;p10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7" name="Google Shape;6107;p10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8" name="Google Shape;6108;p10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9" name="Google Shape;6109;p101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0" name="Google Shape;6110;p101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1" name="Google Shape;6111;p101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12" name="Shape 6112"/>
        <p:cNvGrpSpPr/>
        <p:nvPr/>
      </p:nvGrpSpPr>
      <p:grpSpPr>
        <a:xfrm>
          <a:off x="0" y="0"/>
          <a:ext cx="0" cy="0"/>
          <a:chOff x="0" y="0"/>
          <a:chExt cx="0" cy="0"/>
        </a:xfrm>
      </p:grpSpPr>
      <p:sp>
        <p:nvSpPr>
          <p:cNvPr id="6113" name="Google Shape;6113;p1020"/>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14" name="Google Shape;6114;p102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5" name="Google Shape;6115;p102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6" name="Google Shape;6116;p102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17" name="Shape 6117"/>
        <p:cNvGrpSpPr/>
        <p:nvPr/>
      </p:nvGrpSpPr>
      <p:grpSpPr>
        <a:xfrm>
          <a:off x="0" y="0"/>
          <a:ext cx="0" cy="0"/>
          <a:chOff x="0" y="0"/>
          <a:chExt cx="0" cy="0"/>
        </a:xfrm>
      </p:grpSpPr>
      <p:sp>
        <p:nvSpPr>
          <p:cNvPr id="6118" name="Google Shape;6118;p102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9" name="Google Shape;6119;p102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0" name="Google Shape;6120;p102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21" name="Shape 6121"/>
        <p:cNvGrpSpPr/>
        <p:nvPr/>
      </p:nvGrpSpPr>
      <p:grpSpPr>
        <a:xfrm>
          <a:off x="0" y="0"/>
          <a:ext cx="0" cy="0"/>
          <a:chOff x="0" y="0"/>
          <a:chExt cx="0" cy="0"/>
        </a:xfrm>
      </p:grpSpPr>
      <p:sp>
        <p:nvSpPr>
          <p:cNvPr id="6122" name="Google Shape;6122;p1022"/>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3" name="Google Shape;6123;p10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91160" lvl="0" marL="457200" algn="l">
              <a:spcBef>
                <a:spcPts val="640"/>
              </a:spcBef>
              <a:spcAft>
                <a:spcPts val="0"/>
              </a:spcAft>
              <a:buSzPts val="2560"/>
              <a:buChar char="⮚"/>
              <a:defRPr sz="3200"/>
            </a:lvl1pPr>
            <a:lvl2pPr indent="-317500" lvl="1" marL="914400" algn="l">
              <a:spcBef>
                <a:spcPts val="560"/>
              </a:spcBef>
              <a:spcAft>
                <a:spcPts val="0"/>
              </a:spcAft>
              <a:buSzPts val="1400"/>
              <a:buChar char="●"/>
              <a:defRPr sz="2800"/>
            </a:lvl2pPr>
            <a:lvl3pPr indent="-381000" lvl="2" marL="1371600" algn="l">
              <a:spcBef>
                <a:spcPts val="480"/>
              </a:spcBef>
              <a:spcAft>
                <a:spcPts val="0"/>
              </a:spcAft>
              <a:buSzPts val="2400"/>
              <a:buFont typeface="Arial"/>
              <a:buChar char="•"/>
              <a:defRPr sz="2400"/>
            </a:lvl3pPr>
            <a:lvl4pPr indent="-292100" lvl="3" marL="1828800" algn="l">
              <a:spcBef>
                <a:spcPts val="400"/>
              </a:spcBef>
              <a:spcAft>
                <a:spcPts val="0"/>
              </a:spcAft>
              <a:buSzPts val="1000"/>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24" name="Google Shape;6124;p10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25" name="Google Shape;6125;p102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6" name="Google Shape;6126;p102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7" name="Google Shape;6127;p102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54" name="Shape 754"/>
        <p:cNvGrpSpPr/>
        <p:nvPr/>
      </p:nvGrpSpPr>
      <p:grpSpPr>
        <a:xfrm>
          <a:off x="0" y="0"/>
          <a:ext cx="0" cy="0"/>
          <a:chOff x="0" y="0"/>
          <a:chExt cx="0" cy="0"/>
        </a:xfrm>
      </p:grpSpPr>
      <p:sp>
        <p:nvSpPr>
          <p:cNvPr id="755" name="Google Shape;755;p10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6" name="Google Shape;756;p10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 name="Google Shape;757;p10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 name="Google Shape;758;p10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128" name="Shape 6128"/>
        <p:cNvGrpSpPr/>
        <p:nvPr/>
      </p:nvGrpSpPr>
      <p:grpSpPr>
        <a:xfrm>
          <a:off x="0" y="0"/>
          <a:ext cx="0" cy="0"/>
          <a:chOff x="0" y="0"/>
          <a:chExt cx="0" cy="0"/>
        </a:xfrm>
      </p:grpSpPr>
      <p:sp>
        <p:nvSpPr>
          <p:cNvPr id="6129" name="Google Shape;6129;p1023"/>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0" name="Google Shape;6130;p1023"/>
          <p:cNvSpPr/>
          <p:nvPr>
            <p:ph idx="2" type="pic"/>
          </p:nvPr>
        </p:nvSpPr>
        <p:spPr>
          <a:xfrm>
            <a:off x="3887788" y="987425"/>
            <a:ext cx="4629150" cy="4873625"/>
          </a:xfrm>
          <a:prstGeom prst="rect">
            <a:avLst/>
          </a:prstGeom>
          <a:noFill/>
          <a:ln>
            <a:noFill/>
          </a:ln>
        </p:spPr>
      </p:sp>
      <p:sp>
        <p:nvSpPr>
          <p:cNvPr id="6131" name="Google Shape;6131;p10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32" name="Google Shape;6132;p102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3" name="Google Shape;6133;p102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4" name="Google Shape;6134;p102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135" name="Shape 6135"/>
        <p:cNvGrpSpPr/>
        <p:nvPr/>
      </p:nvGrpSpPr>
      <p:grpSpPr>
        <a:xfrm>
          <a:off x="0" y="0"/>
          <a:ext cx="0" cy="0"/>
          <a:chOff x="0" y="0"/>
          <a:chExt cx="0" cy="0"/>
        </a:xfrm>
      </p:grpSpPr>
      <p:sp>
        <p:nvSpPr>
          <p:cNvPr id="6136" name="Google Shape;6136;p102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7" name="Google Shape;6137;p10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38" name="Google Shape;6138;p102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9" name="Google Shape;6139;p102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0" name="Google Shape;6140;p102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141" name="Shape 6141"/>
        <p:cNvGrpSpPr/>
        <p:nvPr/>
      </p:nvGrpSpPr>
      <p:grpSpPr>
        <a:xfrm>
          <a:off x="0" y="0"/>
          <a:ext cx="0" cy="0"/>
          <a:chOff x="0" y="0"/>
          <a:chExt cx="0" cy="0"/>
        </a:xfrm>
      </p:grpSpPr>
      <p:sp>
        <p:nvSpPr>
          <p:cNvPr id="6142" name="Google Shape;6142;p1025"/>
          <p:cNvSpPr txBox="1"/>
          <p:nvPr>
            <p:ph type="title"/>
          </p:nvPr>
        </p:nvSpPr>
        <p:spPr>
          <a:xfrm rot="5400000">
            <a:off x="4733925" y="2173288"/>
            <a:ext cx="5848350" cy="205740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3" name="Google Shape;6143;p1025"/>
          <p:cNvSpPr txBox="1"/>
          <p:nvPr>
            <p:ph idx="1" type="body"/>
          </p:nvPr>
        </p:nvSpPr>
        <p:spPr>
          <a:xfrm rot="5400000">
            <a:off x="542925" y="192088"/>
            <a:ext cx="5848350" cy="60198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44" name="Google Shape;6144;p102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5" name="Google Shape;6145;p102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6" name="Google Shape;6146;p102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47" name="Shape 6147"/>
        <p:cNvGrpSpPr/>
        <p:nvPr/>
      </p:nvGrpSpPr>
      <p:grpSpPr>
        <a:xfrm>
          <a:off x="0" y="0"/>
          <a:ext cx="0" cy="0"/>
          <a:chOff x="0" y="0"/>
          <a:chExt cx="0" cy="0"/>
        </a:xfrm>
      </p:grpSpPr>
      <p:sp>
        <p:nvSpPr>
          <p:cNvPr id="6148" name="Google Shape;6148;p102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9" name="Google Shape;6149;p10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0" name="Google Shape;6150;p10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1" name="Google Shape;6151;p102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2" name="Google Shape;6152;p102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3" name="Google Shape;6153;p102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160" name="Shape 6160"/>
        <p:cNvGrpSpPr/>
        <p:nvPr/>
      </p:nvGrpSpPr>
      <p:grpSpPr>
        <a:xfrm>
          <a:off x="0" y="0"/>
          <a:ext cx="0" cy="0"/>
          <a:chOff x="0" y="0"/>
          <a:chExt cx="0" cy="0"/>
        </a:xfrm>
      </p:grpSpPr>
      <p:sp>
        <p:nvSpPr>
          <p:cNvPr id="6161" name="Google Shape;6161;p102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2" name="Google Shape;6162;p1028"/>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3" name="Google Shape;6163;p102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4" name="Google Shape;6164;p102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5" name="Google Shape;6165;p102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66" name="Shape 6166"/>
        <p:cNvGrpSpPr/>
        <p:nvPr/>
      </p:nvGrpSpPr>
      <p:grpSpPr>
        <a:xfrm>
          <a:off x="0" y="0"/>
          <a:ext cx="0" cy="0"/>
          <a:chOff x="0" y="0"/>
          <a:chExt cx="0" cy="0"/>
        </a:xfrm>
      </p:grpSpPr>
      <p:sp>
        <p:nvSpPr>
          <p:cNvPr id="6167" name="Google Shape;6167;p1029"/>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8" name="Google Shape;6168;p1029"/>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9" name="Google Shape;6169;p1029"/>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70" name="Google Shape;6170;p102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1" name="Google Shape;6171;p102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2" name="Google Shape;6172;p102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173" name="Shape 6173"/>
        <p:cNvGrpSpPr/>
        <p:nvPr/>
      </p:nvGrpSpPr>
      <p:grpSpPr>
        <a:xfrm>
          <a:off x="0" y="0"/>
          <a:ext cx="0" cy="0"/>
          <a:chOff x="0" y="0"/>
          <a:chExt cx="0" cy="0"/>
        </a:xfrm>
      </p:grpSpPr>
      <p:sp>
        <p:nvSpPr>
          <p:cNvPr id="6174" name="Google Shape;6174;p1030"/>
          <p:cNvSpPr txBox="1"/>
          <p:nvPr>
            <p:ph type="ctrTitle"/>
          </p:nvPr>
        </p:nvSpPr>
        <p:spPr>
          <a:xfrm>
            <a:off x="685800" y="1676400"/>
            <a:ext cx="7772400" cy="1828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75" name="Google Shape;6175;p103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08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170"/>
              <a:buChar char="■"/>
              <a:defRPr/>
            </a:lvl3pPr>
            <a:lvl4pPr lvl="3" algn="l">
              <a:spcBef>
                <a:spcPts val="360"/>
              </a:spcBef>
              <a:spcAft>
                <a:spcPts val="0"/>
              </a:spcAft>
              <a:buSzPts val="117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6176" name="Google Shape;6176;p103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7" name="Google Shape;6177;p103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8" name="Google Shape;6178;p103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179" name="Shape 6179"/>
        <p:cNvGrpSpPr/>
        <p:nvPr/>
      </p:nvGrpSpPr>
      <p:grpSpPr>
        <a:xfrm>
          <a:off x="0" y="0"/>
          <a:ext cx="0" cy="0"/>
          <a:chOff x="0" y="0"/>
          <a:chExt cx="0" cy="0"/>
        </a:xfrm>
      </p:grpSpPr>
      <p:sp>
        <p:nvSpPr>
          <p:cNvPr id="6180" name="Google Shape;6180;p103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1" name="Google Shape;6181;p103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182" name="Google Shape;6182;p103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3" name="Google Shape;6183;p103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4" name="Google Shape;6184;p103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185" name="Shape 6185"/>
        <p:cNvGrpSpPr/>
        <p:nvPr/>
      </p:nvGrpSpPr>
      <p:grpSpPr>
        <a:xfrm>
          <a:off x="0" y="0"/>
          <a:ext cx="0" cy="0"/>
          <a:chOff x="0" y="0"/>
          <a:chExt cx="0" cy="0"/>
        </a:xfrm>
      </p:grpSpPr>
      <p:sp>
        <p:nvSpPr>
          <p:cNvPr id="6186" name="Google Shape;6186;p1032"/>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7" name="Google Shape;6187;p1032"/>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8" name="Google Shape;6188;p1032"/>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9" name="Google Shape;6189;p103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0" name="Google Shape;6190;p103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1" name="Google Shape;6191;p103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92" name="Shape 6192"/>
        <p:cNvGrpSpPr/>
        <p:nvPr/>
      </p:nvGrpSpPr>
      <p:grpSpPr>
        <a:xfrm>
          <a:off x="0" y="0"/>
          <a:ext cx="0" cy="0"/>
          <a:chOff x="0" y="0"/>
          <a:chExt cx="0" cy="0"/>
        </a:xfrm>
      </p:grpSpPr>
      <p:sp>
        <p:nvSpPr>
          <p:cNvPr id="6193" name="Google Shape;6193;p103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94" name="Google Shape;6194;p103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5" name="Google Shape;6195;p103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6" name="Google Shape;6196;p103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7" name="Google Shape;6197;p103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8" name="Google Shape;6198;p103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9" name="Google Shape;6199;p103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0" name="Google Shape;6200;p103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65" name="Shape 765"/>
        <p:cNvGrpSpPr/>
        <p:nvPr/>
      </p:nvGrpSpPr>
      <p:grpSpPr>
        <a:xfrm>
          <a:off x="0" y="0"/>
          <a:ext cx="0" cy="0"/>
          <a:chOff x="0" y="0"/>
          <a:chExt cx="0" cy="0"/>
        </a:xfrm>
      </p:grpSpPr>
      <p:sp>
        <p:nvSpPr>
          <p:cNvPr id="766" name="Google Shape;766;p104"/>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 name="Google Shape;767;p104"/>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768" name="Google Shape;768;p10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 name="Google Shape;769;p10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 name="Google Shape;770;p10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01" name="Shape 6201"/>
        <p:cNvGrpSpPr/>
        <p:nvPr/>
      </p:nvGrpSpPr>
      <p:grpSpPr>
        <a:xfrm>
          <a:off x="0" y="0"/>
          <a:ext cx="0" cy="0"/>
          <a:chOff x="0" y="0"/>
          <a:chExt cx="0" cy="0"/>
        </a:xfrm>
      </p:grpSpPr>
      <p:sp>
        <p:nvSpPr>
          <p:cNvPr id="6202" name="Google Shape;6202;p1034"/>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03" name="Google Shape;6203;p103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4" name="Google Shape;6204;p103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5" name="Google Shape;6205;p103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206" name="Shape 6206"/>
        <p:cNvGrpSpPr/>
        <p:nvPr/>
      </p:nvGrpSpPr>
      <p:grpSpPr>
        <a:xfrm>
          <a:off x="0" y="0"/>
          <a:ext cx="0" cy="0"/>
          <a:chOff x="0" y="0"/>
          <a:chExt cx="0" cy="0"/>
        </a:xfrm>
      </p:grpSpPr>
      <p:sp>
        <p:nvSpPr>
          <p:cNvPr id="6207" name="Google Shape;6207;p103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8" name="Google Shape;6208;p103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9" name="Google Shape;6209;p103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210" name="Shape 6210"/>
        <p:cNvGrpSpPr/>
        <p:nvPr/>
      </p:nvGrpSpPr>
      <p:grpSpPr>
        <a:xfrm>
          <a:off x="0" y="0"/>
          <a:ext cx="0" cy="0"/>
          <a:chOff x="0" y="0"/>
          <a:chExt cx="0" cy="0"/>
        </a:xfrm>
      </p:grpSpPr>
      <p:sp>
        <p:nvSpPr>
          <p:cNvPr id="6211" name="Google Shape;6211;p10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2" name="Google Shape;6212;p103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44169" lvl="1" marL="914400" algn="l">
              <a:spcBef>
                <a:spcPts val="560"/>
              </a:spcBef>
              <a:spcAft>
                <a:spcPts val="0"/>
              </a:spcAft>
              <a:buSzPts val="1820"/>
              <a:buChar char="■"/>
              <a:defRPr sz="2800"/>
            </a:lvl2pPr>
            <a:lvl3pPr indent="-327660" lvl="2" marL="1371600" algn="l">
              <a:spcBef>
                <a:spcPts val="480"/>
              </a:spcBef>
              <a:spcAft>
                <a:spcPts val="0"/>
              </a:spcAft>
              <a:buSzPts val="1560"/>
              <a:buChar char="■"/>
              <a:defRPr sz="2400"/>
            </a:lvl3pPr>
            <a:lvl4pPr indent="-311150" lvl="3" marL="1828800" algn="l">
              <a:spcBef>
                <a:spcPts val="400"/>
              </a:spcBef>
              <a:spcAft>
                <a:spcPts val="0"/>
              </a:spcAft>
              <a:buSzPts val="1300"/>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213" name="Google Shape;6213;p103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14" name="Google Shape;6214;p103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5" name="Google Shape;6215;p103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6" name="Google Shape;6216;p103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17" name="Shape 6217"/>
        <p:cNvGrpSpPr/>
        <p:nvPr/>
      </p:nvGrpSpPr>
      <p:grpSpPr>
        <a:xfrm>
          <a:off x="0" y="0"/>
          <a:ext cx="0" cy="0"/>
          <a:chOff x="0" y="0"/>
          <a:chExt cx="0" cy="0"/>
        </a:xfrm>
      </p:grpSpPr>
      <p:sp>
        <p:nvSpPr>
          <p:cNvPr id="6218" name="Google Shape;6218;p103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9" name="Google Shape;6219;p1037"/>
          <p:cNvSpPr/>
          <p:nvPr>
            <p:ph idx="2" type="pic"/>
          </p:nvPr>
        </p:nvSpPr>
        <p:spPr>
          <a:xfrm>
            <a:off x="3887788" y="987425"/>
            <a:ext cx="4629150" cy="4873625"/>
          </a:xfrm>
          <a:prstGeom prst="rect">
            <a:avLst/>
          </a:prstGeom>
          <a:noFill/>
          <a:ln>
            <a:noFill/>
          </a:ln>
        </p:spPr>
      </p:sp>
      <p:sp>
        <p:nvSpPr>
          <p:cNvPr id="6220" name="Google Shape;6220;p103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21" name="Google Shape;6221;p103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2" name="Google Shape;6222;p103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3" name="Google Shape;6223;p103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24" name="Shape 6224"/>
        <p:cNvGrpSpPr/>
        <p:nvPr/>
      </p:nvGrpSpPr>
      <p:grpSpPr>
        <a:xfrm>
          <a:off x="0" y="0"/>
          <a:ext cx="0" cy="0"/>
          <a:chOff x="0" y="0"/>
          <a:chExt cx="0" cy="0"/>
        </a:xfrm>
      </p:grpSpPr>
      <p:sp>
        <p:nvSpPr>
          <p:cNvPr id="6225" name="Google Shape;6225;p103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26" name="Google Shape;6226;p1038"/>
          <p:cNvSpPr txBox="1"/>
          <p:nvPr>
            <p:ph idx="1" type="body"/>
          </p:nvPr>
        </p:nvSpPr>
        <p:spPr>
          <a:xfrm rot="5400000">
            <a:off x="2514600" y="-76200"/>
            <a:ext cx="4114800"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27" name="Google Shape;6227;p103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8" name="Google Shape;6228;p103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9" name="Google Shape;6229;p103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230" name="Shape 6230"/>
        <p:cNvGrpSpPr/>
        <p:nvPr/>
      </p:nvGrpSpPr>
      <p:grpSpPr>
        <a:xfrm>
          <a:off x="0" y="0"/>
          <a:ext cx="0" cy="0"/>
          <a:chOff x="0" y="0"/>
          <a:chExt cx="0" cy="0"/>
        </a:xfrm>
      </p:grpSpPr>
      <p:sp>
        <p:nvSpPr>
          <p:cNvPr id="6231" name="Google Shape;6231;p1039"/>
          <p:cNvSpPr txBox="1"/>
          <p:nvPr>
            <p:ph type="title"/>
          </p:nvPr>
        </p:nvSpPr>
        <p:spPr>
          <a:xfrm rot="5400000">
            <a:off x="4800600" y="2209800"/>
            <a:ext cx="57150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2" name="Google Shape;6232;p1039"/>
          <p:cNvSpPr txBox="1"/>
          <p:nvPr>
            <p:ph idx="1" type="body"/>
          </p:nvPr>
        </p:nvSpPr>
        <p:spPr>
          <a:xfrm rot="5400000">
            <a:off x="609600" y="228600"/>
            <a:ext cx="5715000"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3" name="Google Shape;6233;p103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4" name="Google Shape;6234;p103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5" name="Google Shape;6235;p103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内容与文本" type="objAndTx">
  <p:cSld name="OBJECT_AND_TEXT">
    <p:spTree>
      <p:nvGrpSpPr>
        <p:cNvPr id="6236" name="Shape 6236"/>
        <p:cNvGrpSpPr/>
        <p:nvPr/>
      </p:nvGrpSpPr>
      <p:grpSpPr>
        <a:xfrm>
          <a:off x="0" y="0"/>
          <a:ext cx="0" cy="0"/>
          <a:chOff x="0" y="0"/>
          <a:chExt cx="0" cy="0"/>
        </a:xfrm>
      </p:grpSpPr>
      <p:sp>
        <p:nvSpPr>
          <p:cNvPr id="6237" name="Google Shape;6237;p1040"/>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8" name="Google Shape;6238;p1040"/>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9" name="Google Shape;6239;p1040"/>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0" name="Google Shape;6240;p104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1" name="Google Shape;6241;p104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2" name="Google Shape;6242;p104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243" name="Shape 6243"/>
        <p:cNvGrpSpPr/>
        <p:nvPr/>
      </p:nvGrpSpPr>
      <p:grpSpPr>
        <a:xfrm>
          <a:off x="0" y="0"/>
          <a:ext cx="0" cy="0"/>
          <a:chOff x="0" y="0"/>
          <a:chExt cx="0" cy="0"/>
        </a:xfrm>
      </p:grpSpPr>
      <p:sp>
        <p:nvSpPr>
          <p:cNvPr id="6244" name="Google Shape;6244;p1041"/>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45" name="Google Shape;6245;p1041"/>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6" name="Google Shape;6246;p1041"/>
          <p:cNvSpPr/>
          <p:nvPr>
            <p:ph idx="2" type="clipArt"/>
          </p:nvPr>
        </p:nvSpPr>
        <p:spPr>
          <a:xfrm>
            <a:off x="4648200" y="1981200"/>
            <a:ext cx="4038600" cy="4114800"/>
          </a:xfrm>
          <a:prstGeom prst="rect">
            <a:avLst/>
          </a:prstGeom>
          <a:noFill/>
          <a:ln>
            <a:noFill/>
          </a:ln>
        </p:spPr>
      </p:sp>
      <p:sp>
        <p:nvSpPr>
          <p:cNvPr id="6247" name="Google Shape;6247;p104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8" name="Google Shape;6248;p104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9" name="Google Shape;6249;p104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83" name="Shape 6283"/>
        <p:cNvGrpSpPr/>
        <p:nvPr/>
      </p:nvGrpSpPr>
      <p:grpSpPr>
        <a:xfrm>
          <a:off x="0" y="0"/>
          <a:ext cx="0" cy="0"/>
          <a:chOff x="0" y="0"/>
          <a:chExt cx="0" cy="0"/>
        </a:xfrm>
      </p:grpSpPr>
      <p:sp>
        <p:nvSpPr>
          <p:cNvPr id="6284" name="Google Shape;6284;p1043"/>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85" name="Google Shape;6285;p104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6" name="Google Shape;6286;p104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7" name="Google Shape;6287;p104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288" name="Shape 6288"/>
        <p:cNvGrpSpPr/>
        <p:nvPr/>
      </p:nvGrpSpPr>
      <p:grpSpPr>
        <a:xfrm>
          <a:off x="0" y="0"/>
          <a:ext cx="0" cy="0"/>
          <a:chOff x="0" y="0"/>
          <a:chExt cx="0" cy="0"/>
        </a:xfrm>
      </p:grpSpPr>
      <p:grpSp>
        <p:nvGrpSpPr>
          <p:cNvPr id="6289" name="Google Shape;6289;p1044"/>
          <p:cNvGrpSpPr/>
          <p:nvPr/>
        </p:nvGrpSpPr>
        <p:grpSpPr>
          <a:xfrm>
            <a:off x="19050" y="1109663"/>
            <a:ext cx="9156700" cy="757237"/>
            <a:chOff x="0" y="0"/>
            <a:chExt cx="5768" cy="477"/>
          </a:xfrm>
        </p:grpSpPr>
        <p:sp>
          <p:nvSpPr>
            <p:cNvPr id="6290" name="Google Shape;6290;p1044"/>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1" name="Google Shape;6291;p1044"/>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2" name="Google Shape;6292;p1044"/>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3" name="Google Shape;6293;p1044"/>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4" name="Google Shape;6294;p1044"/>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5" name="Google Shape;6295;p1044"/>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6" name="Google Shape;6296;p1044"/>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7" name="Google Shape;6297;p1044"/>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8" name="Google Shape;6298;p1044"/>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9" name="Google Shape;6299;p1044"/>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0" name="Google Shape;6300;p1044"/>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1" name="Google Shape;6301;p1044"/>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2" name="Google Shape;6302;p1044"/>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3" name="Google Shape;6303;p1044"/>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4" name="Google Shape;6304;p1044"/>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5" name="Google Shape;6305;p1044"/>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6" name="Google Shape;6306;p1044"/>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7" name="Google Shape;6307;p1044"/>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8" name="Google Shape;6308;p1044"/>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9" name="Google Shape;6309;p1044"/>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0" name="Google Shape;6310;p1044"/>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1" name="Google Shape;6311;p1044"/>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312" name="Google Shape;6312;p1044"/>
          <p:cNvGrpSpPr/>
          <p:nvPr/>
        </p:nvGrpSpPr>
        <p:grpSpPr>
          <a:xfrm>
            <a:off x="20638" y="6161088"/>
            <a:ext cx="9169400" cy="138112"/>
            <a:chOff x="0" y="4032"/>
            <a:chExt cx="5776" cy="87"/>
          </a:xfrm>
        </p:grpSpPr>
        <p:sp>
          <p:nvSpPr>
            <p:cNvPr id="6313" name="Google Shape;6313;p1044"/>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4" name="Google Shape;6314;p1044"/>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5" name="Google Shape;6315;p1044"/>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316" name="Google Shape;6316;p1044"/>
          <p:cNvSpPr txBox="1"/>
          <p:nvPr>
            <p:ph type="ctrTitle"/>
          </p:nvPr>
        </p:nvSpPr>
        <p:spPr>
          <a:xfrm>
            <a:off x="685800" y="1868488"/>
            <a:ext cx="7772400"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17" name="Google Shape;6317;p1044"/>
          <p:cNvSpPr txBox="1"/>
          <p:nvPr>
            <p:ph idx="1" type="subTitle"/>
          </p:nvPr>
        </p:nvSpPr>
        <p:spPr>
          <a:xfrm>
            <a:off x="1273175" y="3729038"/>
            <a:ext cx="6400800" cy="1371600"/>
          </a:xfrm>
          <a:prstGeom prst="rect">
            <a:avLst/>
          </a:prstGeom>
          <a:noFill/>
          <a:ln>
            <a:noFill/>
          </a:ln>
        </p:spPr>
        <p:txBody>
          <a:bodyPr anchorCtr="1" anchor="t" bIns="45700" lIns="91425" spcFirstLastPara="1" rIns="91425" wrap="square" tIns="45700">
            <a:noAutofit/>
          </a:bodyPr>
          <a:lstStyle>
            <a:lvl1pPr lvl="0" algn="ctr">
              <a:spcBef>
                <a:spcPts val="640"/>
              </a:spcBef>
              <a:spcAft>
                <a:spcPts val="0"/>
              </a:spcAft>
              <a:buClr>
                <a:schemeClr val="dk1"/>
              </a:buClr>
              <a:buSzPts val="2880"/>
              <a:buFont typeface="Tahoma"/>
              <a:buNone/>
              <a:defRPr/>
            </a:lvl1pPr>
            <a:lvl2pPr lvl="1" algn="l">
              <a:spcBef>
                <a:spcPts val="360"/>
              </a:spcBef>
              <a:spcAft>
                <a:spcPts val="0"/>
              </a:spcAft>
              <a:buClr>
                <a:schemeClr val="dk1"/>
              </a:buClr>
              <a:buSzPts val="1440"/>
              <a:buChar char="•"/>
              <a:defRPr/>
            </a:lvl2pPr>
            <a:lvl3pPr lvl="2" algn="l">
              <a:spcBef>
                <a:spcPts val="360"/>
              </a:spcBef>
              <a:spcAft>
                <a:spcPts val="0"/>
              </a:spcAft>
              <a:buClr>
                <a:schemeClr val="dk1"/>
              </a:buClr>
              <a:buSzPts val="1260"/>
              <a:buChar char="•"/>
              <a:defRPr/>
            </a:lvl3pPr>
            <a:lvl4pPr lvl="3" algn="l">
              <a:spcBef>
                <a:spcPts val="360"/>
              </a:spcBef>
              <a:spcAft>
                <a:spcPts val="0"/>
              </a:spcAft>
              <a:buClr>
                <a:schemeClr val="dk1"/>
              </a:buClr>
              <a:buSzPts val="1260"/>
              <a:buChar char="•"/>
              <a:defRPr/>
            </a:lvl4pPr>
            <a:lvl5pPr lvl="4" algn="l">
              <a:spcBef>
                <a:spcPts val="360"/>
              </a:spcBef>
              <a:spcAft>
                <a:spcPts val="0"/>
              </a:spcAft>
              <a:buClr>
                <a:schemeClr val="dk1"/>
              </a:buClr>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6318" name="Google Shape;6318;p1044"/>
          <p:cNvSpPr txBox="1"/>
          <p:nvPr>
            <p:ph idx="10" type="dt"/>
          </p:nvPr>
        </p:nvSpPr>
        <p:spPr>
          <a:xfrm>
            <a:off x="685800" y="634841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19" name="Google Shape;6319;p1044"/>
          <p:cNvSpPr txBox="1"/>
          <p:nvPr>
            <p:ph idx="11" type="ftr"/>
          </p:nvPr>
        </p:nvSpPr>
        <p:spPr>
          <a:xfrm>
            <a:off x="3124200" y="634841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0" name="Google Shape;6320;p1044"/>
          <p:cNvSpPr txBox="1"/>
          <p:nvPr>
            <p:ph idx="12" type="sldNum"/>
          </p:nvPr>
        </p:nvSpPr>
        <p:spPr>
          <a:xfrm>
            <a:off x="6553200" y="634841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771" name="Shape 771"/>
        <p:cNvGrpSpPr/>
        <p:nvPr/>
      </p:nvGrpSpPr>
      <p:grpSpPr>
        <a:xfrm>
          <a:off x="0" y="0"/>
          <a:ext cx="0" cy="0"/>
          <a:chOff x="0" y="0"/>
          <a:chExt cx="0" cy="0"/>
        </a:xfrm>
      </p:grpSpPr>
      <p:sp>
        <p:nvSpPr>
          <p:cNvPr id="772" name="Google Shape;772;p105"/>
          <p:cNvSpPr txBox="1"/>
          <p:nvPr>
            <p:ph type="ctrTitle"/>
          </p:nvPr>
        </p:nvSpPr>
        <p:spPr>
          <a:xfrm>
            <a:off x="1676400" y="2946400"/>
            <a:ext cx="6934200" cy="8667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 name="Google Shape;773;p105"/>
          <p:cNvSpPr txBox="1"/>
          <p:nvPr>
            <p:ph idx="1" type="subTitle"/>
          </p:nvPr>
        </p:nvSpPr>
        <p:spPr>
          <a:xfrm>
            <a:off x="1676400" y="3860800"/>
            <a:ext cx="6934200" cy="685800"/>
          </a:xfrm>
          <a:prstGeom prst="rect">
            <a:avLst/>
          </a:prstGeom>
          <a:noFill/>
          <a:ln>
            <a:noFill/>
          </a:ln>
        </p:spPr>
        <p:txBody>
          <a:bodyPr anchorCtr="0" anchor="b" bIns="45700" lIns="91425" spcFirstLastPara="1" rIns="91425" wrap="square" tIns="45700">
            <a:noAutofit/>
          </a:bodyPr>
          <a:lstStyle>
            <a:lvl1pPr lvl="0" algn="l">
              <a:spcBef>
                <a:spcPts val="640"/>
              </a:spcBef>
              <a:spcAft>
                <a:spcPts val="0"/>
              </a:spcAft>
              <a:buSzPts val="2400"/>
              <a:buFont typeface="Noto Sans Symbols"/>
              <a:buNone/>
              <a:defRPr b="1"/>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350"/>
              <a:buChar char="■"/>
              <a:defRPr/>
            </a:lvl4pPr>
            <a:lvl5pPr lvl="4" algn="l">
              <a:spcBef>
                <a:spcPts val="360"/>
              </a:spcBef>
              <a:spcAft>
                <a:spcPts val="0"/>
              </a:spcAft>
              <a:buSzPts val="1350"/>
              <a:buChar char="■"/>
              <a:defRPr/>
            </a:lvl5pPr>
            <a:lvl6pPr lvl="5" algn="l">
              <a:spcBef>
                <a:spcPts val="360"/>
              </a:spcBef>
              <a:spcAft>
                <a:spcPts val="0"/>
              </a:spcAft>
              <a:buSzPts val="1350"/>
              <a:buChar char="■"/>
              <a:defRPr/>
            </a:lvl6pPr>
            <a:lvl7pPr lvl="6" algn="l">
              <a:spcBef>
                <a:spcPts val="360"/>
              </a:spcBef>
              <a:spcAft>
                <a:spcPts val="0"/>
              </a:spcAft>
              <a:buSzPts val="1350"/>
              <a:buChar char="■"/>
              <a:defRPr/>
            </a:lvl7pPr>
            <a:lvl8pPr lvl="7" algn="l">
              <a:spcBef>
                <a:spcPts val="360"/>
              </a:spcBef>
              <a:spcAft>
                <a:spcPts val="0"/>
              </a:spcAft>
              <a:buSzPts val="1350"/>
              <a:buChar char="■"/>
              <a:defRPr/>
            </a:lvl8pPr>
            <a:lvl9pPr lvl="8" algn="l">
              <a:spcBef>
                <a:spcPts val="360"/>
              </a:spcBef>
              <a:spcAft>
                <a:spcPts val="0"/>
              </a:spcAft>
              <a:buSzPts val="1350"/>
              <a:buChar char="■"/>
              <a:defRPr/>
            </a:lvl9pPr>
          </a:lstStyle>
          <a:p/>
        </p:txBody>
      </p:sp>
      <p:sp>
        <p:nvSpPr>
          <p:cNvPr id="774" name="Google Shape;774;p10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 name="Google Shape;775;p10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 name="Google Shape;776;p10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21" name="Shape 6321"/>
        <p:cNvGrpSpPr/>
        <p:nvPr/>
      </p:nvGrpSpPr>
      <p:grpSpPr>
        <a:xfrm>
          <a:off x="0" y="0"/>
          <a:ext cx="0" cy="0"/>
          <a:chOff x="0" y="0"/>
          <a:chExt cx="0" cy="0"/>
        </a:xfrm>
      </p:grpSpPr>
      <p:sp>
        <p:nvSpPr>
          <p:cNvPr id="6322" name="Google Shape;6322;p1045"/>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3" name="Google Shape;6323;p104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24" name="Google Shape;6324;p1045"/>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5" name="Google Shape;6325;p1045"/>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6" name="Google Shape;6326;p1045"/>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327" name="Shape 6327"/>
        <p:cNvGrpSpPr/>
        <p:nvPr/>
      </p:nvGrpSpPr>
      <p:grpSpPr>
        <a:xfrm>
          <a:off x="0" y="0"/>
          <a:ext cx="0" cy="0"/>
          <a:chOff x="0" y="0"/>
          <a:chExt cx="0" cy="0"/>
        </a:xfrm>
      </p:grpSpPr>
      <p:sp>
        <p:nvSpPr>
          <p:cNvPr id="6328" name="Google Shape;6328;p104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9" name="Google Shape;6329;p104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sz="2400"/>
            </a:lvl1pPr>
            <a:lvl2pPr indent="-228600" lvl="1" marL="914400" algn="l">
              <a:spcBef>
                <a:spcPts val="400"/>
              </a:spcBef>
              <a:spcAft>
                <a:spcPts val="0"/>
              </a:spcAft>
              <a:buClr>
                <a:schemeClr val="dk1"/>
              </a:buClr>
              <a:buSzPts val="1600"/>
              <a:buFont typeface="Tahoma"/>
              <a:buNone/>
              <a:defRPr sz="2000"/>
            </a:lvl2pPr>
            <a:lvl3pPr indent="-228600" lvl="2" marL="1371600" algn="l">
              <a:spcBef>
                <a:spcPts val="360"/>
              </a:spcBef>
              <a:spcAft>
                <a:spcPts val="0"/>
              </a:spcAft>
              <a:buClr>
                <a:schemeClr val="dk1"/>
              </a:buClr>
              <a:buSzPts val="1260"/>
              <a:buFont typeface="Tahoma"/>
              <a:buNone/>
              <a:defRPr sz="1800"/>
            </a:lvl3pPr>
            <a:lvl4pPr indent="-228600" lvl="3" marL="1828800" algn="l">
              <a:spcBef>
                <a:spcPts val="320"/>
              </a:spcBef>
              <a:spcAft>
                <a:spcPts val="0"/>
              </a:spcAft>
              <a:buClr>
                <a:schemeClr val="dk1"/>
              </a:buClr>
              <a:buSzPts val="1120"/>
              <a:buFont typeface="Tahoma"/>
              <a:buNone/>
              <a:defRPr sz="1600"/>
            </a:lvl4pPr>
            <a:lvl5pPr indent="-228600" lvl="4" marL="2286000" algn="l">
              <a:spcBef>
                <a:spcPts val="320"/>
              </a:spcBef>
              <a:spcAft>
                <a:spcPts val="0"/>
              </a:spcAft>
              <a:buClr>
                <a:schemeClr val="dk1"/>
              </a:buClr>
              <a:buSzPts val="1120"/>
              <a:buFont typeface="Tahom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330" name="Google Shape;6330;p1046"/>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1" name="Google Shape;6331;p1046"/>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2" name="Google Shape;6332;p1046"/>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333" name="Shape 6333"/>
        <p:cNvGrpSpPr/>
        <p:nvPr/>
      </p:nvGrpSpPr>
      <p:grpSpPr>
        <a:xfrm>
          <a:off x="0" y="0"/>
          <a:ext cx="0" cy="0"/>
          <a:chOff x="0" y="0"/>
          <a:chExt cx="0" cy="0"/>
        </a:xfrm>
      </p:grpSpPr>
      <p:sp>
        <p:nvSpPr>
          <p:cNvPr id="6334" name="Google Shape;6334;p1047"/>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35" name="Google Shape;6335;p104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6" name="Google Shape;6336;p104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7" name="Google Shape;6337;p1047"/>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8" name="Google Shape;6338;p1047"/>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9" name="Google Shape;6339;p1047"/>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340" name="Shape 6340"/>
        <p:cNvGrpSpPr/>
        <p:nvPr/>
      </p:nvGrpSpPr>
      <p:grpSpPr>
        <a:xfrm>
          <a:off x="0" y="0"/>
          <a:ext cx="0" cy="0"/>
          <a:chOff x="0" y="0"/>
          <a:chExt cx="0" cy="0"/>
        </a:xfrm>
      </p:grpSpPr>
      <p:sp>
        <p:nvSpPr>
          <p:cNvPr id="6341" name="Google Shape;6341;p104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42" name="Google Shape;6342;p104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3" name="Google Shape;6343;p104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4" name="Google Shape;6344;p104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5" name="Google Shape;6345;p104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6" name="Google Shape;6346;p1048"/>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7" name="Google Shape;6347;p1048"/>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8" name="Google Shape;6348;p1048"/>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349" name="Shape 6349"/>
        <p:cNvGrpSpPr/>
        <p:nvPr/>
      </p:nvGrpSpPr>
      <p:grpSpPr>
        <a:xfrm>
          <a:off x="0" y="0"/>
          <a:ext cx="0" cy="0"/>
          <a:chOff x="0" y="0"/>
          <a:chExt cx="0" cy="0"/>
        </a:xfrm>
      </p:grpSpPr>
      <p:sp>
        <p:nvSpPr>
          <p:cNvPr id="6350" name="Google Shape;6350;p1049"/>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1" name="Google Shape;6351;p1049"/>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2" name="Google Shape;6352;p1049"/>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353" name="Shape 6353"/>
        <p:cNvGrpSpPr/>
        <p:nvPr/>
      </p:nvGrpSpPr>
      <p:grpSpPr>
        <a:xfrm>
          <a:off x="0" y="0"/>
          <a:ext cx="0" cy="0"/>
          <a:chOff x="0" y="0"/>
          <a:chExt cx="0" cy="0"/>
        </a:xfrm>
      </p:grpSpPr>
      <p:sp>
        <p:nvSpPr>
          <p:cNvPr id="6354" name="Google Shape;6354;p105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55" name="Google Shape;6355;p105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11480" lvl="0" marL="457200" algn="l">
              <a:spcBef>
                <a:spcPts val="640"/>
              </a:spcBef>
              <a:spcAft>
                <a:spcPts val="0"/>
              </a:spcAft>
              <a:buClr>
                <a:schemeClr val="dk1"/>
              </a:buClr>
              <a:buSzPts val="2880"/>
              <a:buFont typeface="Tahoma"/>
              <a:buChar char="•"/>
              <a:defRPr sz="3200"/>
            </a:lvl1pPr>
            <a:lvl2pPr indent="-370840" lvl="1" marL="914400" algn="l">
              <a:spcBef>
                <a:spcPts val="560"/>
              </a:spcBef>
              <a:spcAft>
                <a:spcPts val="0"/>
              </a:spcAft>
              <a:buClr>
                <a:schemeClr val="dk1"/>
              </a:buClr>
              <a:buSzPts val="2240"/>
              <a:buFont typeface="Tahoma"/>
              <a:buChar char="•"/>
              <a:defRPr sz="2800"/>
            </a:lvl2pPr>
            <a:lvl3pPr indent="-335280" lvl="2" marL="1371600" algn="l">
              <a:spcBef>
                <a:spcPts val="480"/>
              </a:spcBef>
              <a:spcAft>
                <a:spcPts val="0"/>
              </a:spcAft>
              <a:buClr>
                <a:schemeClr val="dk1"/>
              </a:buClr>
              <a:buSzPts val="1680"/>
              <a:buFont typeface="Tahoma"/>
              <a:buChar char="•"/>
              <a:defRPr sz="2400"/>
            </a:lvl3pPr>
            <a:lvl4pPr indent="-317500" lvl="3" marL="1828800" algn="l">
              <a:spcBef>
                <a:spcPts val="400"/>
              </a:spcBef>
              <a:spcAft>
                <a:spcPts val="0"/>
              </a:spcAft>
              <a:buClr>
                <a:schemeClr val="dk1"/>
              </a:buClr>
              <a:buSzPts val="1400"/>
              <a:buFont typeface="Tahoma"/>
              <a:buChar char="•"/>
              <a:defRPr sz="2000"/>
            </a:lvl4pPr>
            <a:lvl5pPr indent="-317500" lvl="4" marL="2286000" algn="l">
              <a:spcBef>
                <a:spcPts val="400"/>
              </a:spcBef>
              <a:spcAft>
                <a:spcPts val="0"/>
              </a:spcAft>
              <a:buClr>
                <a:schemeClr val="dk1"/>
              </a:buClr>
              <a:buSzPts val="1400"/>
              <a:buFont typeface="Tahom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356" name="Google Shape;6356;p105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57" name="Google Shape;6357;p1050"/>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8" name="Google Shape;6358;p1050"/>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9" name="Google Shape;6359;p1050"/>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360" name="Shape 6360"/>
        <p:cNvGrpSpPr/>
        <p:nvPr/>
      </p:nvGrpSpPr>
      <p:grpSpPr>
        <a:xfrm>
          <a:off x="0" y="0"/>
          <a:ext cx="0" cy="0"/>
          <a:chOff x="0" y="0"/>
          <a:chExt cx="0" cy="0"/>
        </a:xfrm>
      </p:grpSpPr>
      <p:sp>
        <p:nvSpPr>
          <p:cNvPr id="6361" name="Google Shape;6361;p105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2" name="Google Shape;6362;p1051"/>
          <p:cNvSpPr/>
          <p:nvPr>
            <p:ph idx="2" type="pic"/>
          </p:nvPr>
        </p:nvSpPr>
        <p:spPr>
          <a:xfrm>
            <a:off x="3887788" y="987425"/>
            <a:ext cx="4629150" cy="4873625"/>
          </a:xfrm>
          <a:prstGeom prst="rect">
            <a:avLst/>
          </a:prstGeom>
          <a:noFill/>
          <a:ln>
            <a:noFill/>
          </a:ln>
        </p:spPr>
      </p:sp>
      <p:sp>
        <p:nvSpPr>
          <p:cNvPr id="6363" name="Google Shape;6363;p105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64" name="Google Shape;6364;p1051"/>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5" name="Google Shape;6365;p1051"/>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6" name="Google Shape;6366;p1051"/>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367" name="Shape 6367"/>
        <p:cNvGrpSpPr/>
        <p:nvPr/>
      </p:nvGrpSpPr>
      <p:grpSpPr>
        <a:xfrm>
          <a:off x="0" y="0"/>
          <a:ext cx="0" cy="0"/>
          <a:chOff x="0" y="0"/>
          <a:chExt cx="0" cy="0"/>
        </a:xfrm>
      </p:grpSpPr>
      <p:sp>
        <p:nvSpPr>
          <p:cNvPr id="6368" name="Google Shape;6368;p105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9" name="Google Shape;6369;p105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0" name="Google Shape;6370;p105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1" name="Google Shape;6371;p105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2" name="Google Shape;6372;p105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73" name="Shape 6373"/>
        <p:cNvGrpSpPr/>
        <p:nvPr/>
      </p:nvGrpSpPr>
      <p:grpSpPr>
        <a:xfrm>
          <a:off x="0" y="0"/>
          <a:ext cx="0" cy="0"/>
          <a:chOff x="0" y="0"/>
          <a:chExt cx="0" cy="0"/>
        </a:xfrm>
      </p:grpSpPr>
      <p:sp>
        <p:nvSpPr>
          <p:cNvPr id="6374" name="Google Shape;6374;p1053"/>
          <p:cNvSpPr txBox="1"/>
          <p:nvPr>
            <p:ph type="title"/>
          </p:nvPr>
        </p:nvSpPr>
        <p:spPr>
          <a:xfrm rot="5400000">
            <a:off x="4822825" y="2460625"/>
            <a:ext cx="5327650" cy="19431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75" name="Google Shape;6375;p1053"/>
          <p:cNvSpPr txBox="1"/>
          <p:nvPr>
            <p:ph idx="1" type="body"/>
          </p:nvPr>
        </p:nvSpPr>
        <p:spPr>
          <a:xfrm rot="5400000">
            <a:off x="860425" y="593725"/>
            <a:ext cx="5327650" cy="56769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6" name="Google Shape;6376;p105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7" name="Google Shape;6377;p105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8" name="Google Shape;6378;p105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剪贴画与文本" type="clipArtAndTx">
  <p:cSld name="CLIPART_AND_TEXT">
    <p:spTree>
      <p:nvGrpSpPr>
        <p:cNvPr id="6379" name="Shape 6379"/>
        <p:cNvGrpSpPr/>
        <p:nvPr/>
      </p:nvGrpSpPr>
      <p:grpSpPr>
        <a:xfrm>
          <a:off x="0" y="0"/>
          <a:ext cx="0" cy="0"/>
          <a:chOff x="0" y="0"/>
          <a:chExt cx="0" cy="0"/>
        </a:xfrm>
      </p:grpSpPr>
      <p:sp>
        <p:nvSpPr>
          <p:cNvPr id="6380" name="Google Shape;6380;p1054"/>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81" name="Google Shape;6381;p1054"/>
          <p:cNvSpPr/>
          <p:nvPr>
            <p:ph idx="2" type="clipArt"/>
          </p:nvPr>
        </p:nvSpPr>
        <p:spPr>
          <a:xfrm>
            <a:off x="685800" y="1981200"/>
            <a:ext cx="3810000" cy="4114800"/>
          </a:xfrm>
          <a:prstGeom prst="rect">
            <a:avLst/>
          </a:prstGeom>
          <a:noFill/>
          <a:ln>
            <a:noFill/>
          </a:ln>
        </p:spPr>
      </p:sp>
      <p:sp>
        <p:nvSpPr>
          <p:cNvPr id="6382" name="Google Shape;6382;p1054"/>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83" name="Google Shape;6383;p1054"/>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4" name="Google Shape;6384;p1054"/>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5" name="Google Shape;6385;p1054"/>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7" name="Shape 777"/>
        <p:cNvGrpSpPr/>
        <p:nvPr/>
      </p:nvGrpSpPr>
      <p:grpSpPr>
        <a:xfrm>
          <a:off x="0" y="0"/>
          <a:ext cx="0" cy="0"/>
          <a:chOff x="0" y="0"/>
          <a:chExt cx="0" cy="0"/>
        </a:xfrm>
      </p:grpSpPr>
      <p:sp>
        <p:nvSpPr>
          <p:cNvPr id="778" name="Google Shape;778;p10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 name="Google Shape;779;p1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500"/>
              <a:buNone/>
              <a:defRPr sz="2000"/>
            </a:lvl1pPr>
            <a:lvl2pPr indent="-228600" lvl="1" marL="914400" algn="l">
              <a:spcBef>
                <a:spcPts val="360"/>
              </a:spcBef>
              <a:spcAft>
                <a:spcPts val="0"/>
              </a:spcAft>
              <a:buSzPts val="1350"/>
              <a:buNone/>
              <a:defRPr sz="1800"/>
            </a:lvl2pPr>
            <a:lvl3pPr indent="-228600" lvl="2" marL="1371600" algn="l">
              <a:spcBef>
                <a:spcPts val="320"/>
              </a:spcBef>
              <a:spcAft>
                <a:spcPts val="0"/>
              </a:spcAft>
              <a:buSzPts val="1200"/>
              <a:buNone/>
              <a:defRPr sz="1600"/>
            </a:lvl3pPr>
            <a:lvl4pPr indent="-228600" lvl="3" marL="1828800" algn="l">
              <a:spcBef>
                <a:spcPts val="280"/>
              </a:spcBef>
              <a:spcAft>
                <a:spcPts val="0"/>
              </a:spcAft>
              <a:buSzPts val="1050"/>
              <a:buNone/>
              <a:defRPr sz="1400"/>
            </a:lvl4pPr>
            <a:lvl5pPr indent="-228600" lvl="4" marL="2286000" algn="l">
              <a:spcBef>
                <a:spcPts val="280"/>
              </a:spcBef>
              <a:spcAft>
                <a:spcPts val="0"/>
              </a:spcAft>
              <a:buSzPts val="1050"/>
              <a:buNone/>
              <a:defRPr sz="1400"/>
            </a:lvl5pPr>
            <a:lvl6pPr indent="-228600" lvl="5" marL="2743200" algn="l">
              <a:spcBef>
                <a:spcPts val="280"/>
              </a:spcBef>
              <a:spcAft>
                <a:spcPts val="0"/>
              </a:spcAft>
              <a:buSzPts val="1050"/>
              <a:buNone/>
              <a:defRPr sz="1400"/>
            </a:lvl6pPr>
            <a:lvl7pPr indent="-228600" lvl="6" marL="3200400" algn="l">
              <a:spcBef>
                <a:spcPts val="280"/>
              </a:spcBef>
              <a:spcAft>
                <a:spcPts val="0"/>
              </a:spcAft>
              <a:buSzPts val="1050"/>
              <a:buNone/>
              <a:defRPr sz="1400"/>
            </a:lvl7pPr>
            <a:lvl8pPr indent="-228600" lvl="7" marL="3657600" algn="l">
              <a:spcBef>
                <a:spcPts val="280"/>
              </a:spcBef>
              <a:spcAft>
                <a:spcPts val="0"/>
              </a:spcAft>
              <a:buSzPts val="1050"/>
              <a:buNone/>
              <a:defRPr sz="1400"/>
            </a:lvl8pPr>
            <a:lvl9pPr indent="-228600" lvl="8" marL="4114800" algn="l">
              <a:spcBef>
                <a:spcPts val="280"/>
              </a:spcBef>
              <a:spcAft>
                <a:spcPts val="0"/>
              </a:spcAft>
              <a:buSzPts val="1050"/>
              <a:buNone/>
              <a:defRPr sz="1400"/>
            </a:lvl9pPr>
          </a:lstStyle>
          <a:p/>
        </p:txBody>
      </p:sp>
      <p:sp>
        <p:nvSpPr>
          <p:cNvPr id="780" name="Google Shape;780;p10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 name="Google Shape;781;p10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 name="Google Shape;782;p10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type="title">
  <p:cSld name="TITLE">
    <p:spTree>
      <p:nvGrpSpPr>
        <p:cNvPr id="6387" name="Shape 6387"/>
        <p:cNvGrpSpPr/>
        <p:nvPr/>
      </p:nvGrpSpPr>
      <p:grpSpPr>
        <a:xfrm>
          <a:off x="0" y="0"/>
          <a:ext cx="0" cy="0"/>
          <a:chOff x="0" y="0"/>
          <a:chExt cx="0" cy="0"/>
        </a:xfrm>
      </p:grpSpPr>
      <p:grpSp>
        <p:nvGrpSpPr>
          <p:cNvPr id="6388" name="Google Shape;6388;p1056"/>
          <p:cNvGrpSpPr/>
          <p:nvPr/>
        </p:nvGrpSpPr>
        <p:grpSpPr>
          <a:xfrm>
            <a:off x="0" y="6143625"/>
            <a:ext cx="9086850" cy="714375"/>
            <a:chOff x="0" y="6143625"/>
            <a:chExt cx="9086850" cy="714375"/>
          </a:xfrm>
        </p:grpSpPr>
        <p:pic>
          <p:nvPicPr>
            <p:cNvPr descr="sportredblue.gif" id="6389" name="Google Shape;6389;p1056"/>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390" name="Google Shape;6390;p1056"/>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391" name="Google Shape;6391;p1056"/>
            <p:cNvGrpSpPr/>
            <p:nvPr/>
          </p:nvGrpSpPr>
          <p:grpSpPr>
            <a:xfrm>
              <a:off x="2286000" y="6526213"/>
              <a:ext cx="5784850" cy="179387"/>
              <a:chOff x="2514600" y="5916613"/>
              <a:chExt cx="5784850" cy="179387"/>
            </a:xfrm>
          </p:grpSpPr>
          <p:cxnSp>
            <p:nvCxnSpPr>
              <p:cNvPr id="6392" name="Google Shape;6392;p1056"/>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393" name="Google Shape;6393;p1056"/>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394" name="Google Shape;6394;p1056"/>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395" name="Google Shape;6395;p1056"/>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
        <p:nvSpPr>
          <p:cNvPr id="6396" name="Google Shape;6396;p1056"/>
          <p:cNvSpPr txBox="1"/>
          <p:nvPr>
            <p:ph type="ctrTitle"/>
          </p:nvPr>
        </p:nvSpPr>
        <p:spPr>
          <a:xfrm>
            <a:off x="685800" y="2130425"/>
            <a:ext cx="7772400" cy="147002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6397" name="Google Shape;6397;p105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marR="0" rtl="0" algn="ctr">
              <a:spcBef>
                <a:spcPts val="640"/>
              </a:spcBef>
              <a:spcAft>
                <a:spcPts val="0"/>
              </a:spcAft>
              <a:buClr>
                <a:srgbClr val="888888"/>
              </a:buClr>
              <a:buSzPts val="3200"/>
              <a:buFont typeface="Arial"/>
              <a:buNone/>
              <a:defRPr b="0" i="0" sz="3200" u="none" cap="none" strike="noStrike">
                <a:solidFill>
                  <a:srgbClr val="888888"/>
                </a:solidFill>
                <a:latin typeface="Arial"/>
                <a:ea typeface="Arial"/>
                <a:cs typeface="Arial"/>
                <a:sym typeface="Arial"/>
              </a:defRPr>
            </a:lvl1pPr>
            <a:lvl2pPr lvl="1" marR="0" rtl="0" algn="ctr">
              <a:spcBef>
                <a:spcPts val="560"/>
              </a:spcBef>
              <a:spcAft>
                <a:spcPts val="0"/>
              </a:spcAft>
              <a:buClr>
                <a:srgbClr val="888888"/>
              </a:buClr>
              <a:buSzPts val="2800"/>
              <a:buFont typeface="Arial"/>
              <a:buNone/>
              <a:defRPr b="0" i="0" sz="2800" u="none" cap="none" strike="noStrike">
                <a:solidFill>
                  <a:srgbClr val="888888"/>
                </a:solidFill>
                <a:latin typeface="Arial"/>
                <a:ea typeface="Arial"/>
                <a:cs typeface="Arial"/>
                <a:sym typeface="Arial"/>
              </a:defRPr>
            </a:lvl2pPr>
            <a:lvl3pPr lvl="2" marR="0" rtl="0" algn="ctr">
              <a:spcBef>
                <a:spcPts val="480"/>
              </a:spcBef>
              <a:spcAft>
                <a:spcPts val="0"/>
              </a:spcAft>
              <a:buClr>
                <a:srgbClr val="888888"/>
              </a:buClr>
              <a:buSzPts val="2400"/>
              <a:buFont typeface="Arial"/>
              <a:buNone/>
              <a:defRPr b="0" i="0" sz="2400" u="none" cap="none" strike="noStrike">
                <a:solidFill>
                  <a:srgbClr val="888888"/>
                </a:solidFill>
                <a:latin typeface="Arial"/>
                <a:ea typeface="Arial"/>
                <a:cs typeface="Arial"/>
                <a:sym typeface="Arial"/>
              </a:defRPr>
            </a:lvl3pPr>
            <a:lvl4pPr lvl="3"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4pPr>
            <a:lvl5pPr lvl="4"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5pPr>
            <a:lvl6pPr lvl="5"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6pPr>
            <a:lvl7pPr lvl="6"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7pPr>
            <a:lvl8pPr lvl="7"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8pPr>
            <a:lvl9pPr lvl="8"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9pPr>
          </a:lstStyle>
          <a:p/>
        </p:txBody>
      </p:sp>
      <p:sp>
        <p:nvSpPr>
          <p:cNvPr id="6398" name="Google Shape;6398;p1056"/>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399" name="Google Shape;6399;p1056"/>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00" name="Google Shape;6400;p1056"/>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Arial"/>
                <a:ea typeface="Arial"/>
                <a:cs typeface="Arial"/>
                <a:sym typeface="Arial"/>
              </a:defRPr>
            </a:lvl1pPr>
            <a:lvl2pPr indent="0" lvl="1" marL="0" marR="0" rtl="0" algn="l">
              <a:spcBef>
                <a:spcPts val="0"/>
              </a:spcBef>
              <a:buNone/>
              <a:defRPr sz="1800">
                <a:solidFill>
                  <a:schemeClr val="dk1"/>
                </a:solidFill>
                <a:latin typeface="Arial"/>
                <a:ea typeface="Arial"/>
                <a:cs typeface="Arial"/>
                <a:sym typeface="Arial"/>
              </a:defRPr>
            </a:lvl2pPr>
            <a:lvl3pPr indent="0" lvl="2" marL="0" marR="0" rtl="0" algn="l">
              <a:spcBef>
                <a:spcPts val="0"/>
              </a:spcBef>
              <a:buNone/>
              <a:defRPr sz="1800">
                <a:solidFill>
                  <a:schemeClr val="dk1"/>
                </a:solidFill>
                <a:latin typeface="Arial"/>
                <a:ea typeface="Arial"/>
                <a:cs typeface="Arial"/>
                <a:sym typeface="Arial"/>
              </a:defRPr>
            </a:lvl3pPr>
            <a:lvl4pPr indent="0" lvl="3" marL="0" marR="0" rtl="0" algn="l">
              <a:spcBef>
                <a:spcPts val="0"/>
              </a:spcBef>
              <a:buNone/>
              <a:defRPr sz="1800">
                <a:solidFill>
                  <a:schemeClr val="dk1"/>
                </a:solidFill>
                <a:latin typeface="Arial"/>
                <a:ea typeface="Arial"/>
                <a:cs typeface="Arial"/>
                <a:sym typeface="Arial"/>
              </a:defRPr>
            </a:lvl4pPr>
            <a:lvl5pPr indent="0" lvl="4" marL="0" marR="0" rtl="0" algn="l">
              <a:spcBef>
                <a:spcPts val="0"/>
              </a:spcBef>
              <a:buNone/>
              <a:defRPr sz="1800">
                <a:solidFill>
                  <a:schemeClr val="dk1"/>
                </a:solidFill>
                <a:latin typeface="Arial"/>
                <a:ea typeface="Arial"/>
                <a:cs typeface="Arial"/>
                <a:sym typeface="Arial"/>
              </a:defRPr>
            </a:lvl5pPr>
            <a:lvl6pPr indent="0" lvl="5" marL="0" marR="0" rtl="0" algn="l">
              <a:spcBef>
                <a:spcPts val="0"/>
              </a:spcBef>
              <a:buNone/>
              <a:defRPr sz="1800">
                <a:solidFill>
                  <a:schemeClr val="dk1"/>
                </a:solidFill>
                <a:latin typeface="Arial"/>
                <a:ea typeface="Arial"/>
                <a:cs typeface="Arial"/>
                <a:sym typeface="Arial"/>
              </a:defRPr>
            </a:lvl6pPr>
            <a:lvl7pPr indent="0" lvl="6" marL="0" marR="0" rtl="0" algn="l">
              <a:spcBef>
                <a:spcPts val="0"/>
              </a:spcBef>
              <a:buNone/>
              <a:defRPr sz="1800">
                <a:solidFill>
                  <a:schemeClr val="dk1"/>
                </a:solidFill>
                <a:latin typeface="Arial"/>
                <a:ea typeface="Arial"/>
                <a:cs typeface="Arial"/>
                <a:sym typeface="Arial"/>
              </a:defRPr>
            </a:lvl7pPr>
            <a:lvl8pPr indent="0" lvl="7" marL="0" marR="0" rtl="0" algn="l">
              <a:spcBef>
                <a:spcPts val="0"/>
              </a:spcBef>
              <a:buNone/>
              <a:defRPr sz="1800">
                <a:solidFill>
                  <a:schemeClr val="dk1"/>
                </a:solidFill>
                <a:latin typeface="Arial"/>
                <a:ea typeface="Arial"/>
                <a:cs typeface="Arial"/>
                <a:sym typeface="Arial"/>
              </a:defRPr>
            </a:lvl8pPr>
            <a:lvl9pPr indent="0" lvl="8" marL="0" marR="0" rtl="0" algn="l">
              <a:spcBef>
                <a:spcPts val="0"/>
              </a:spcBef>
              <a:buNone/>
              <a:defRPr sz="18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6401" name="Shape 6401"/>
        <p:cNvGrpSpPr/>
        <p:nvPr/>
      </p:nvGrpSpPr>
      <p:grpSpPr>
        <a:xfrm>
          <a:off x="0" y="0"/>
          <a:ext cx="0" cy="0"/>
          <a:chOff x="0" y="0"/>
          <a:chExt cx="0" cy="0"/>
        </a:xfrm>
      </p:grpSpPr>
      <p:grpSp>
        <p:nvGrpSpPr>
          <p:cNvPr id="6402" name="Google Shape;6402;p1057"/>
          <p:cNvGrpSpPr/>
          <p:nvPr/>
        </p:nvGrpSpPr>
        <p:grpSpPr>
          <a:xfrm>
            <a:off x="0" y="6143625"/>
            <a:ext cx="9086850" cy="714375"/>
            <a:chOff x="0" y="6143625"/>
            <a:chExt cx="9086850" cy="714375"/>
          </a:xfrm>
        </p:grpSpPr>
        <p:pic>
          <p:nvPicPr>
            <p:cNvPr descr="sportredblue.gif" id="6403" name="Google Shape;6403;p1057"/>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404" name="Google Shape;6404;p1057"/>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405" name="Google Shape;6405;p1057"/>
            <p:cNvGrpSpPr/>
            <p:nvPr/>
          </p:nvGrpSpPr>
          <p:grpSpPr>
            <a:xfrm>
              <a:off x="2286000" y="6526213"/>
              <a:ext cx="5784850" cy="179387"/>
              <a:chOff x="2514600" y="5916613"/>
              <a:chExt cx="5784850" cy="179387"/>
            </a:xfrm>
          </p:grpSpPr>
          <p:cxnSp>
            <p:nvCxnSpPr>
              <p:cNvPr id="6406" name="Google Shape;6406;p1057"/>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407" name="Google Shape;6407;p1057"/>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408" name="Google Shape;6408;p1057"/>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409" name="Google Shape;6409;p1057"/>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Tree>
  </p:cSld>
  <p:clrMapOvr>
    <a:masterClrMapping/>
  </p:clrMapOvr>
</p:sldLayout>
</file>

<file path=ppt/slideLayouts/slideLayout9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417" name="Shape 6417"/>
        <p:cNvGrpSpPr/>
        <p:nvPr/>
      </p:nvGrpSpPr>
      <p:grpSpPr>
        <a:xfrm>
          <a:off x="0" y="0"/>
          <a:ext cx="0" cy="0"/>
          <a:chOff x="0" y="0"/>
          <a:chExt cx="0" cy="0"/>
        </a:xfrm>
      </p:grpSpPr>
      <p:sp>
        <p:nvSpPr>
          <p:cNvPr id="6418" name="Google Shape;6418;p1059"/>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19" name="Google Shape;6419;p1059"/>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0" name="Google Shape;6420;p105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1" name="Google Shape;6421;p105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2" name="Google Shape;6422;p105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423" name="Shape 6423"/>
        <p:cNvGrpSpPr/>
        <p:nvPr/>
      </p:nvGrpSpPr>
      <p:grpSpPr>
        <a:xfrm>
          <a:off x="0" y="0"/>
          <a:ext cx="0" cy="0"/>
          <a:chOff x="0" y="0"/>
          <a:chExt cx="0" cy="0"/>
        </a:xfrm>
      </p:grpSpPr>
      <p:sp>
        <p:nvSpPr>
          <p:cNvPr id="6424" name="Google Shape;6424;p1060"/>
          <p:cNvSpPr txBox="1"/>
          <p:nvPr>
            <p:ph type="ctrTitle"/>
          </p:nvPr>
        </p:nvSpPr>
        <p:spPr>
          <a:xfrm>
            <a:off x="1370013" y="1568450"/>
            <a:ext cx="7666037" cy="76517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rgbClr val="80BBD0"/>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25" name="Google Shape;6425;p1060"/>
          <p:cNvSpPr txBox="1"/>
          <p:nvPr>
            <p:ph idx="1" type="subTitle"/>
          </p:nvPr>
        </p:nvSpPr>
        <p:spPr>
          <a:xfrm>
            <a:off x="1370013" y="3598863"/>
            <a:ext cx="7666037" cy="1343025"/>
          </a:xfrm>
          <a:prstGeom prst="rect">
            <a:avLst/>
          </a:prstGeom>
          <a:noFill/>
          <a:ln>
            <a:noFill/>
          </a:ln>
        </p:spPr>
        <p:txBody>
          <a:bodyPr anchorCtr="0" anchor="t" bIns="45700" lIns="91425" spcFirstLastPara="1" rIns="91425" wrap="square" tIns="45700">
            <a:noAutofit/>
          </a:bodyPr>
          <a:lstStyle>
            <a:lvl1pPr lvl="0" marR="0" rtl="0" algn="l">
              <a:spcBef>
                <a:spcPts val="560"/>
              </a:spcBef>
              <a:spcAft>
                <a:spcPts val="0"/>
              </a:spcAft>
              <a:buClr>
                <a:srgbClr val="5F5F5F"/>
              </a:buClr>
              <a:buSzPts val="2800"/>
              <a:buFont typeface="Arial"/>
              <a:buNone/>
              <a:defRPr b="1" i="1" sz="2800" u="none" cap="none" strike="noStrike">
                <a:solidFill>
                  <a:srgbClr val="5F5F5F"/>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6" name="Google Shape;6426;p1060"/>
          <p:cNvSpPr/>
          <p:nvPr/>
        </p:nvSpPr>
        <p:spPr>
          <a:xfrm>
            <a:off x="0" y="-4763"/>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49803"/>
            </a:schemeClr>
          </a:solidFill>
          <a:ln cap="flat" cmpd="sng" w="9525">
            <a:solidFill>
              <a:srgbClr val="80BBD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27" name="Google Shape;6427;p106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8" name="Google Shape;6428;p106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9" name="Google Shape;6429;p106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30" name="Google Shape;6430;p1060"/>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31" name="Google Shape;6431;p1060"/>
          <p:cNvPicPr preferRelativeResize="0"/>
          <p:nvPr/>
        </p:nvPicPr>
        <p:blipFill rotWithShape="1">
          <a:blip r:embed="rId2">
            <a:alphaModFix/>
          </a:blip>
          <a:srcRect b="0" l="0" r="0" t="0"/>
          <a:stretch/>
        </p:blipFill>
        <p:spPr>
          <a:xfrm>
            <a:off x="36513" y="1196975"/>
            <a:ext cx="858837" cy="1511300"/>
          </a:xfrm>
          <a:prstGeom prst="rect">
            <a:avLst/>
          </a:prstGeom>
          <a:noFill/>
          <a:ln>
            <a:noFill/>
          </a:ln>
        </p:spPr>
      </p:pic>
    </p:spTree>
  </p:cSld>
  <p:clrMapOvr>
    <a:masterClrMapping/>
  </p:clrMapOvr>
</p:sldLayout>
</file>

<file path=ppt/slideLayouts/slideLayout9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32" name="Shape 6432"/>
        <p:cNvGrpSpPr/>
        <p:nvPr/>
      </p:nvGrpSpPr>
      <p:grpSpPr>
        <a:xfrm>
          <a:off x="0" y="0"/>
          <a:ext cx="0" cy="0"/>
          <a:chOff x="0" y="0"/>
          <a:chExt cx="0" cy="0"/>
        </a:xfrm>
      </p:grpSpPr>
      <p:sp>
        <p:nvSpPr>
          <p:cNvPr id="6433" name="Google Shape;6433;p106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60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34" name="Google Shape;6434;p106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6435" name="Google Shape;6435;p1061"/>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6" name="Google Shape;6436;p1061"/>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7" name="Google Shape;6437;p1061"/>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38" name="Shape 6438"/>
        <p:cNvGrpSpPr/>
        <p:nvPr/>
      </p:nvGrpSpPr>
      <p:grpSpPr>
        <a:xfrm>
          <a:off x="0" y="0"/>
          <a:ext cx="0" cy="0"/>
          <a:chOff x="0" y="0"/>
          <a:chExt cx="0" cy="0"/>
        </a:xfrm>
      </p:grpSpPr>
      <p:sp>
        <p:nvSpPr>
          <p:cNvPr id="6439" name="Google Shape;6439;p106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0" name="Google Shape;6440;p1062"/>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1" name="Google Shape;6441;p1062"/>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2" name="Google Shape;6442;p1062"/>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3" name="Google Shape;6443;p1062"/>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4" name="Google Shape;6444;p1062"/>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445" name="Shape 6445"/>
        <p:cNvGrpSpPr/>
        <p:nvPr/>
      </p:nvGrpSpPr>
      <p:grpSpPr>
        <a:xfrm>
          <a:off x="0" y="0"/>
          <a:ext cx="0" cy="0"/>
          <a:chOff x="0" y="0"/>
          <a:chExt cx="0" cy="0"/>
        </a:xfrm>
      </p:grpSpPr>
      <p:sp>
        <p:nvSpPr>
          <p:cNvPr id="6446" name="Google Shape;6446;p1063"/>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7" name="Google Shape;6447;p106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48" name="Google Shape;6448;p106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9" name="Google Shape;6449;p106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50" name="Google Shape;6450;p106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51" name="Google Shape;6451;p1063"/>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2" name="Google Shape;6452;p1063"/>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3" name="Google Shape;6453;p1063"/>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454" name="Shape 6454"/>
        <p:cNvGrpSpPr/>
        <p:nvPr/>
      </p:nvGrpSpPr>
      <p:grpSpPr>
        <a:xfrm>
          <a:off x="0" y="0"/>
          <a:ext cx="0" cy="0"/>
          <a:chOff x="0" y="0"/>
          <a:chExt cx="0" cy="0"/>
        </a:xfrm>
      </p:grpSpPr>
      <p:sp>
        <p:nvSpPr>
          <p:cNvPr id="6455" name="Google Shape;6455;p1064"/>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56" name="Google Shape;6456;p1064"/>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7" name="Google Shape;6457;p1064"/>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8" name="Google Shape;6458;p1064"/>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459" name="Shape 6459"/>
        <p:cNvGrpSpPr/>
        <p:nvPr/>
      </p:nvGrpSpPr>
      <p:grpSpPr>
        <a:xfrm>
          <a:off x="0" y="0"/>
          <a:ext cx="0" cy="0"/>
          <a:chOff x="0" y="0"/>
          <a:chExt cx="0" cy="0"/>
        </a:xfrm>
      </p:grpSpPr>
      <p:sp>
        <p:nvSpPr>
          <p:cNvPr id="6460" name="Google Shape;6460;p1065"/>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1" name="Google Shape;6461;p1065"/>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2" name="Google Shape;6462;p1065"/>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463" name="Shape 6463"/>
        <p:cNvGrpSpPr/>
        <p:nvPr/>
      </p:nvGrpSpPr>
      <p:grpSpPr>
        <a:xfrm>
          <a:off x="0" y="0"/>
          <a:ext cx="0" cy="0"/>
          <a:chOff x="0" y="0"/>
          <a:chExt cx="0" cy="0"/>
        </a:xfrm>
      </p:grpSpPr>
      <p:sp>
        <p:nvSpPr>
          <p:cNvPr id="6464" name="Google Shape;6464;p106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65" name="Google Shape;6465;p106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466" name="Google Shape;6466;p106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67" name="Google Shape;6467;p1066"/>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8" name="Google Shape;6468;p1066"/>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9" name="Google Shape;6469;p1066"/>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83" name="Shape 783"/>
        <p:cNvGrpSpPr/>
        <p:nvPr/>
      </p:nvGrpSpPr>
      <p:grpSpPr>
        <a:xfrm>
          <a:off x="0" y="0"/>
          <a:ext cx="0" cy="0"/>
          <a:chOff x="0" y="0"/>
          <a:chExt cx="0" cy="0"/>
        </a:xfrm>
      </p:grpSpPr>
      <p:sp>
        <p:nvSpPr>
          <p:cNvPr id="784" name="Google Shape;784;p107"/>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 name="Google Shape;785;p107"/>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6" name="Google Shape;786;p107"/>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7" name="Google Shape;787;p10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 name="Google Shape;788;p10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 name="Google Shape;789;p1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470" name="Shape 6470"/>
        <p:cNvGrpSpPr/>
        <p:nvPr/>
      </p:nvGrpSpPr>
      <p:grpSpPr>
        <a:xfrm>
          <a:off x="0" y="0"/>
          <a:ext cx="0" cy="0"/>
          <a:chOff x="0" y="0"/>
          <a:chExt cx="0" cy="0"/>
        </a:xfrm>
      </p:grpSpPr>
      <p:sp>
        <p:nvSpPr>
          <p:cNvPr id="6471" name="Google Shape;6471;p106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2" name="Google Shape;6472;p1067"/>
          <p:cNvSpPr/>
          <p:nvPr>
            <p:ph idx="2" type="pic"/>
          </p:nvPr>
        </p:nvSpPr>
        <p:spPr>
          <a:xfrm>
            <a:off x="3887788" y="987425"/>
            <a:ext cx="4629150" cy="4873625"/>
          </a:xfrm>
          <a:prstGeom prst="rect">
            <a:avLst/>
          </a:prstGeom>
          <a:noFill/>
          <a:ln>
            <a:noFill/>
          </a:ln>
        </p:spPr>
      </p:sp>
      <p:sp>
        <p:nvSpPr>
          <p:cNvPr id="6473" name="Google Shape;6473;p106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74" name="Google Shape;6474;p1067"/>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5" name="Google Shape;6475;p1067"/>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6" name="Google Shape;6476;p1067"/>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477" name="Shape 6477"/>
        <p:cNvGrpSpPr/>
        <p:nvPr/>
      </p:nvGrpSpPr>
      <p:grpSpPr>
        <a:xfrm>
          <a:off x="0" y="0"/>
          <a:ext cx="0" cy="0"/>
          <a:chOff x="0" y="0"/>
          <a:chExt cx="0" cy="0"/>
        </a:xfrm>
      </p:grpSpPr>
      <p:sp>
        <p:nvSpPr>
          <p:cNvPr id="6478" name="Google Shape;6478;p1068"/>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9" name="Google Shape;6479;p1068"/>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0" name="Google Shape;6480;p106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1" name="Google Shape;6481;p106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2" name="Google Shape;6482;p106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483" name="Shape 6483"/>
        <p:cNvGrpSpPr/>
        <p:nvPr/>
      </p:nvGrpSpPr>
      <p:grpSpPr>
        <a:xfrm>
          <a:off x="0" y="0"/>
          <a:ext cx="0" cy="0"/>
          <a:chOff x="0" y="0"/>
          <a:chExt cx="0" cy="0"/>
        </a:xfrm>
      </p:grpSpPr>
      <p:sp>
        <p:nvSpPr>
          <p:cNvPr id="6484" name="Google Shape;6484;p1069"/>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85" name="Google Shape;6485;p1069"/>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6" name="Google Shape;6486;p106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7" name="Google Shape;6487;p106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8" name="Google Shape;6488;p106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6489" name="Shape 6489"/>
        <p:cNvGrpSpPr/>
        <p:nvPr/>
      </p:nvGrpSpPr>
      <p:grpSpPr>
        <a:xfrm>
          <a:off x="0" y="0"/>
          <a:ext cx="0" cy="0"/>
          <a:chOff x="0" y="0"/>
          <a:chExt cx="0" cy="0"/>
        </a:xfrm>
      </p:grpSpPr>
      <p:sp>
        <p:nvSpPr>
          <p:cNvPr id="6490" name="Google Shape;6490;p1070"/>
          <p:cNvSpPr txBox="1"/>
          <p:nvPr>
            <p:ph idx="1" type="body"/>
          </p:nvPr>
        </p:nvSpPr>
        <p:spPr>
          <a:xfrm>
            <a:off x="628650" y="365125"/>
            <a:ext cx="7886700" cy="58118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91" name="Google Shape;6491;p107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2" name="Google Shape;6492;p107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3" name="Google Shape;6493;p107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500" name="Shape 6500"/>
        <p:cNvGrpSpPr/>
        <p:nvPr/>
      </p:nvGrpSpPr>
      <p:grpSpPr>
        <a:xfrm>
          <a:off x="0" y="0"/>
          <a:ext cx="0" cy="0"/>
          <a:chOff x="0" y="0"/>
          <a:chExt cx="0" cy="0"/>
        </a:xfrm>
      </p:grpSpPr>
      <p:sp>
        <p:nvSpPr>
          <p:cNvPr id="6501" name="Google Shape;6501;p107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2" name="Google Shape;6502;p107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3" name="Google Shape;6503;p107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504" name="Shape 6504"/>
        <p:cNvGrpSpPr/>
        <p:nvPr/>
      </p:nvGrpSpPr>
      <p:grpSpPr>
        <a:xfrm>
          <a:off x="0" y="0"/>
          <a:ext cx="0" cy="0"/>
          <a:chOff x="0" y="0"/>
          <a:chExt cx="0" cy="0"/>
        </a:xfrm>
      </p:grpSpPr>
      <p:sp>
        <p:nvSpPr>
          <p:cNvPr id="6505" name="Google Shape;6505;p107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6" name="Google Shape;6506;p107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ctr">
              <a:spcBef>
                <a:spcPts val="560"/>
              </a:spcBef>
              <a:spcAft>
                <a:spcPts val="0"/>
              </a:spcAft>
              <a:buClr>
                <a:schemeClr val="dk1"/>
              </a:buClr>
              <a:buSzPts val="2800"/>
              <a:buFont typeface="Times New Roman"/>
              <a:buNone/>
              <a:defRPr/>
            </a:lvl2pPr>
            <a:lvl3pPr lvl="2" algn="ctr">
              <a:spcBef>
                <a:spcPts val="480"/>
              </a:spcBef>
              <a:spcAft>
                <a:spcPts val="0"/>
              </a:spcAft>
              <a:buClr>
                <a:schemeClr val="dk1"/>
              </a:buClr>
              <a:buSzPts val="2400"/>
              <a:buFont typeface="Times New Roman"/>
              <a:buNone/>
              <a:defRPr/>
            </a:lvl3pPr>
            <a:lvl4pPr lvl="3" algn="ctr">
              <a:spcBef>
                <a:spcPts val="400"/>
              </a:spcBef>
              <a:spcAft>
                <a:spcPts val="0"/>
              </a:spcAft>
              <a:buClr>
                <a:schemeClr val="dk1"/>
              </a:buClr>
              <a:buSzPts val="2000"/>
              <a:buFont typeface="Times New Roman"/>
              <a:buNone/>
              <a:defRPr/>
            </a:lvl4pPr>
            <a:lvl5pPr lvl="4" algn="ctr">
              <a:spcBef>
                <a:spcPts val="400"/>
              </a:spcBef>
              <a:spcAft>
                <a:spcPts val="0"/>
              </a:spcAft>
              <a:buClr>
                <a:schemeClr val="dk1"/>
              </a:buClr>
              <a:buSzPts val="2000"/>
              <a:buFont typeface="Times New Roman"/>
              <a:buNone/>
              <a:defRPr/>
            </a:lvl5pPr>
            <a:lvl6pPr lvl="5" algn="ctr">
              <a:spcBef>
                <a:spcPts val="400"/>
              </a:spcBef>
              <a:spcAft>
                <a:spcPts val="0"/>
              </a:spcAft>
              <a:buClr>
                <a:schemeClr val="dk1"/>
              </a:buClr>
              <a:buSzPts val="2000"/>
              <a:buFont typeface="Times New Roman"/>
              <a:buNone/>
              <a:defRPr/>
            </a:lvl6pPr>
            <a:lvl7pPr lvl="6" algn="ctr">
              <a:spcBef>
                <a:spcPts val="400"/>
              </a:spcBef>
              <a:spcAft>
                <a:spcPts val="0"/>
              </a:spcAft>
              <a:buClr>
                <a:schemeClr val="dk1"/>
              </a:buClr>
              <a:buSzPts val="2000"/>
              <a:buFont typeface="Times New Roman"/>
              <a:buNone/>
              <a:defRPr/>
            </a:lvl7pPr>
            <a:lvl8pPr lvl="7" algn="ctr">
              <a:spcBef>
                <a:spcPts val="400"/>
              </a:spcBef>
              <a:spcAft>
                <a:spcPts val="0"/>
              </a:spcAft>
              <a:buClr>
                <a:schemeClr val="dk1"/>
              </a:buClr>
              <a:buSzPts val="2000"/>
              <a:buFont typeface="Times New Roman"/>
              <a:buNone/>
              <a:defRPr/>
            </a:lvl8pPr>
            <a:lvl9pPr lvl="8" algn="ctr">
              <a:spcBef>
                <a:spcPts val="400"/>
              </a:spcBef>
              <a:spcAft>
                <a:spcPts val="0"/>
              </a:spcAft>
              <a:buClr>
                <a:schemeClr val="dk1"/>
              </a:buClr>
              <a:buSzPts val="2000"/>
              <a:buFont typeface="Times New Roman"/>
              <a:buNone/>
              <a:defRPr/>
            </a:lvl9pPr>
          </a:lstStyle>
          <a:p/>
        </p:txBody>
      </p:sp>
      <p:sp>
        <p:nvSpPr>
          <p:cNvPr id="6507" name="Google Shape;6507;p107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8" name="Google Shape;6508;p107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9" name="Google Shape;6509;p107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510" name="Shape 6510"/>
        <p:cNvGrpSpPr/>
        <p:nvPr/>
      </p:nvGrpSpPr>
      <p:grpSpPr>
        <a:xfrm>
          <a:off x="0" y="0"/>
          <a:ext cx="0" cy="0"/>
          <a:chOff x="0" y="0"/>
          <a:chExt cx="0" cy="0"/>
        </a:xfrm>
      </p:grpSpPr>
      <p:sp>
        <p:nvSpPr>
          <p:cNvPr id="6511" name="Google Shape;6511;p107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2" name="Google Shape;6512;p107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13" name="Google Shape;6513;p107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4" name="Google Shape;6514;p107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5" name="Google Shape;6515;p107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516" name="Shape 6516"/>
        <p:cNvGrpSpPr/>
        <p:nvPr/>
      </p:nvGrpSpPr>
      <p:grpSpPr>
        <a:xfrm>
          <a:off x="0" y="0"/>
          <a:ext cx="0" cy="0"/>
          <a:chOff x="0" y="0"/>
          <a:chExt cx="0" cy="0"/>
        </a:xfrm>
      </p:grpSpPr>
      <p:sp>
        <p:nvSpPr>
          <p:cNvPr id="6517" name="Google Shape;6517;p107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8" name="Google Shape;6518;p107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Times New Roman"/>
              <a:buNone/>
              <a:defRPr sz="2000"/>
            </a:lvl1pPr>
            <a:lvl2pPr indent="-228600" lvl="1" marL="914400" algn="l">
              <a:spcBef>
                <a:spcPts val="360"/>
              </a:spcBef>
              <a:spcAft>
                <a:spcPts val="0"/>
              </a:spcAft>
              <a:buClr>
                <a:schemeClr val="dk1"/>
              </a:buClr>
              <a:buSzPts val="1800"/>
              <a:buFont typeface="Times New Roman"/>
              <a:buNone/>
              <a:defRPr sz="1800"/>
            </a:lvl2pPr>
            <a:lvl3pPr indent="-228600" lvl="2" marL="1371600" algn="l">
              <a:spcBef>
                <a:spcPts val="320"/>
              </a:spcBef>
              <a:spcAft>
                <a:spcPts val="0"/>
              </a:spcAft>
              <a:buClr>
                <a:schemeClr val="dk1"/>
              </a:buClr>
              <a:buSzPts val="1600"/>
              <a:buFont typeface="Times New Roman"/>
              <a:buNone/>
              <a:defRPr sz="1600"/>
            </a:lvl3pPr>
            <a:lvl4pPr indent="-228600" lvl="3" marL="1828800" algn="l">
              <a:spcBef>
                <a:spcPts val="2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6519" name="Google Shape;6519;p107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0" name="Google Shape;6520;p107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1" name="Google Shape;6521;p107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522" name="Shape 6522"/>
        <p:cNvGrpSpPr/>
        <p:nvPr/>
      </p:nvGrpSpPr>
      <p:grpSpPr>
        <a:xfrm>
          <a:off x="0" y="0"/>
          <a:ext cx="0" cy="0"/>
          <a:chOff x="0" y="0"/>
          <a:chExt cx="0" cy="0"/>
        </a:xfrm>
      </p:grpSpPr>
      <p:sp>
        <p:nvSpPr>
          <p:cNvPr id="6523" name="Google Shape;6523;p107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24" name="Google Shape;6524;p1076"/>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5" name="Google Shape;6525;p1076"/>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6" name="Google Shape;6526;p107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7" name="Google Shape;6527;p107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8" name="Google Shape;6528;p107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529" name="Shape 6529"/>
        <p:cNvGrpSpPr/>
        <p:nvPr/>
      </p:nvGrpSpPr>
      <p:grpSpPr>
        <a:xfrm>
          <a:off x="0" y="0"/>
          <a:ext cx="0" cy="0"/>
          <a:chOff x="0" y="0"/>
          <a:chExt cx="0" cy="0"/>
        </a:xfrm>
      </p:grpSpPr>
      <p:sp>
        <p:nvSpPr>
          <p:cNvPr id="6530" name="Google Shape;6530;p10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31" name="Google Shape;6531;p107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2" name="Google Shape;6532;p107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3" name="Google Shape;6533;p107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4" name="Google Shape;6534;p107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5" name="Google Shape;6535;p107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6" name="Google Shape;6536;p107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7" name="Google Shape;6537;p107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90" name="Shape 790"/>
        <p:cNvGrpSpPr/>
        <p:nvPr/>
      </p:nvGrpSpPr>
      <p:grpSpPr>
        <a:xfrm>
          <a:off x="0" y="0"/>
          <a:ext cx="0" cy="0"/>
          <a:chOff x="0" y="0"/>
          <a:chExt cx="0" cy="0"/>
        </a:xfrm>
      </p:grpSpPr>
      <p:sp>
        <p:nvSpPr>
          <p:cNvPr id="791" name="Google Shape;791;p1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 name="Google Shape;792;p1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3" name="Google Shape;793;p1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4" name="Google Shape;794;p1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5" name="Google Shape;795;p1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6" name="Google Shape;796;p10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 name="Google Shape;797;p10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 name="Google Shape;798;p1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538" name="Shape 6538"/>
        <p:cNvGrpSpPr/>
        <p:nvPr/>
      </p:nvGrpSpPr>
      <p:grpSpPr>
        <a:xfrm>
          <a:off x="0" y="0"/>
          <a:ext cx="0" cy="0"/>
          <a:chOff x="0" y="0"/>
          <a:chExt cx="0" cy="0"/>
        </a:xfrm>
      </p:grpSpPr>
      <p:sp>
        <p:nvSpPr>
          <p:cNvPr id="6539" name="Google Shape;6539;p107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0" name="Google Shape;6540;p107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1" name="Google Shape;6541;p107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2" name="Google Shape;6542;p107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543" name="Shape 6543"/>
        <p:cNvGrpSpPr/>
        <p:nvPr/>
      </p:nvGrpSpPr>
      <p:grpSpPr>
        <a:xfrm>
          <a:off x="0" y="0"/>
          <a:ext cx="0" cy="0"/>
          <a:chOff x="0" y="0"/>
          <a:chExt cx="0" cy="0"/>
        </a:xfrm>
      </p:grpSpPr>
      <p:sp>
        <p:nvSpPr>
          <p:cNvPr id="6544" name="Google Shape;6544;p107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5" name="Google Shape;6545;p107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6546" name="Google Shape;6546;p107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47" name="Google Shape;6547;p107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8" name="Google Shape;6548;p107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9" name="Google Shape;6549;p107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50" name="Shape 6550"/>
        <p:cNvGrpSpPr/>
        <p:nvPr/>
      </p:nvGrpSpPr>
      <p:grpSpPr>
        <a:xfrm>
          <a:off x="0" y="0"/>
          <a:ext cx="0" cy="0"/>
          <a:chOff x="0" y="0"/>
          <a:chExt cx="0" cy="0"/>
        </a:xfrm>
      </p:grpSpPr>
      <p:sp>
        <p:nvSpPr>
          <p:cNvPr id="6551" name="Google Shape;6551;p108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2" name="Google Shape;6552;p1080"/>
          <p:cNvSpPr/>
          <p:nvPr>
            <p:ph idx="2" type="pic"/>
          </p:nvPr>
        </p:nvSpPr>
        <p:spPr>
          <a:xfrm>
            <a:off x="1792288" y="612775"/>
            <a:ext cx="5486400" cy="4114800"/>
          </a:xfrm>
          <a:prstGeom prst="rect">
            <a:avLst/>
          </a:prstGeom>
          <a:noFill/>
          <a:ln>
            <a:noFill/>
          </a:ln>
        </p:spPr>
      </p:sp>
      <p:sp>
        <p:nvSpPr>
          <p:cNvPr id="6553" name="Google Shape;6553;p108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54" name="Google Shape;6554;p108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5" name="Google Shape;6555;p108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6" name="Google Shape;6556;p108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557" name="Shape 6557"/>
        <p:cNvGrpSpPr/>
        <p:nvPr/>
      </p:nvGrpSpPr>
      <p:grpSpPr>
        <a:xfrm>
          <a:off x="0" y="0"/>
          <a:ext cx="0" cy="0"/>
          <a:chOff x="0" y="0"/>
          <a:chExt cx="0" cy="0"/>
        </a:xfrm>
      </p:grpSpPr>
      <p:sp>
        <p:nvSpPr>
          <p:cNvPr id="6558" name="Google Shape;6558;p108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9" name="Google Shape;6559;p108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0" name="Google Shape;6560;p108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1" name="Google Shape;6561;p108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2" name="Google Shape;6562;p108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6563" name="Shape 6563"/>
        <p:cNvGrpSpPr/>
        <p:nvPr/>
      </p:nvGrpSpPr>
      <p:grpSpPr>
        <a:xfrm>
          <a:off x="0" y="0"/>
          <a:ext cx="0" cy="0"/>
          <a:chOff x="0" y="0"/>
          <a:chExt cx="0" cy="0"/>
        </a:xfrm>
      </p:grpSpPr>
      <p:sp>
        <p:nvSpPr>
          <p:cNvPr id="6564" name="Google Shape;6564;p108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65" name="Google Shape;6565;p108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6" name="Google Shape;6566;p10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7" name="Google Shape;6567;p10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8" name="Google Shape;6568;p10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lip Art and Text" type="clipArtAndTx">
  <p:cSld name="CLIPART_AND_TEXT">
    <p:spTree>
      <p:nvGrpSpPr>
        <p:cNvPr id="6569" name="Shape 6569"/>
        <p:cNvGrpSpPr/>
        <p:nvPr/>
      </p:nvGrpSpPr>
      <p:grpSpPr>
        <a:xfrm>
          <a:off x="0" y="0"/>
          <a:ext cx="0" cy="0"/>
          <a:chOff x="0" y="0"/>
          <a:chExt cx="0" cy="0"/>
        </a:xfrm>
      </p:grpSpPr>
      <p:sp>
        <p:nvSpPr>
          <p:cNvPr id="6570" name="Google Shape;6570;p10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71" name="Google Shape;6571;p1083"/>
          <p:cNvSpPr/>
          <p:nvPr>
            <p:ph idx="2" type="clipArt"/>
          </p:nvPr>
        </p:nvSpPr>
        <p:spPr>
          <a:xfrm>
            <a:off x="685800" y="1981200"/>
            <a:ext cx="3810000" cy="4114800"/>
          </a:xfrm>
          <a:prstGeom prst="rect">
            <a:avLst/>
          </a:prstGeom>
          <a:noFill/>
          <a:ln>
            <a:noFill/>
          </a:ln>
        </p:spPr>
      </p:sp>
      <p:sp>
        <p:nvSpPr>
          <p:cNvPr id="6572" name="Google Shape;6572;p1083"/>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73" name="Google Shape;6573;p10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4" name="Google Shape;6574;p10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5" name="Google Shape;6575;p10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585" name="Shape 6585"/>
        <p:cNvGrpSpPr/>
        <p:nvPr/>
      </p:nvGrpSpPr>
      <p:grpSpPr>
        <a:xfrm>
          <a:off x="0" y="0"/>
          <a:ext cx="0" cy="0"/>
          <a:chOff x="0" y="0"/>
          <a:chExt cx="0" cy="0"/>
        </a:xfrm>
      </p:grpSpPr>
      <p:sp>
        <p:nvSpPr>
          <p:cNvPr id="6586" name="Google Shape;6586;p1085"/>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87" name="Google Shape;6587;p1085"/>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88" name="Google Shape;6588;p108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89" name="Google Shape;6589;p108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90" name="Shape 6590"/>
        <p:cNvGrpSpPr/>
        <p:nvPr/>
      </p:nvGrpSpPr>
      <p:grpSpPr>
        <a:xfrm>
          <a:off x="0" y="0"/>
          <a:ext cx="0" cy="0"/>
          <a:chOff x="0" y="0"/>
          <a:chExt cx="0" cy="0"/>
        </a:xfrm>
      </p:grpSpPr>
      <p:sp>
        <p:nvSpPr>
          <p:cNvPr id="6591" name="Google Shape;6591;p108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2" name="Google Shape;6592;p108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93" name="Google Shape;6593;p108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594" name="Shape 6594"/>
        <p:cNvGrpSpPr/>
        <p:nvPr/>
      </p:nvGrpSpPr>
      <p:grpSpPr>
        <a:xfrm>
          <a:off x="0" y="0"/>
          <a:ext cx="0" cy="0"/>
          <a:chOff x="0" y="0"/>
          <a:chExt cx="0" cy="0"/>
        </a:xfrm>
      </p:grpSpPr>
      <p:sp>
        <p:nvSpPr>
          <p:cNvPr id="6595" name="Google Shape;6595;p1087"/>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6" name="Google Shape;6596;p1087"/>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Noto Sans Symbols"/>
              <a:buNone/>
              <a:defRPr/>
            </a:lvl1pPr>
            <a:lvl2pPr lvl="1" algn="l">
              <a:spcBef>
                <a:spcPts val="360"/>
              </a:spcBef>
              <a:spcAft>
                <a:spcPts val="0"/>
              </a:spcAft>
              <a:buClr>
                <a:schemeClr val="accent2"/>
              </a:buClr>
              <a:buSzPts val="1800"/>
              <a:buChar char="⮚"/>
              <a:defRPr/>
            </a:lvl2pPr>
            <a:lvl3pPr lvl="2" algn="l">
              <a:spcBef>
                <a:spcPts val="360"/>
              </a:spcBef>
              <a:spcAft>
                <a:spcPts val="0"/>
              </a:spcAft>
              <a:buClr>
                <a:srgbClr val="CC0000"/>
              </a:buClr>
              <a:buSzPts val="1800"/>
              <a:buChar char="•"/>
              <a:defRPr/>
            </a:lvl3pPr>
            <a:lvl4pPr lvl="3" algn="l">
              <a:spcBef>
                <a:spcPts val="360"/>
              </a:spcBef>
              <a:spcAft>
                <a:spcPts val="0"/>
              </a:spcAft>
              <a:buClr>
                <a:srgbClr val="008000"/>
              </a:buClr>
              <a:buSzPts val="1800"/>
              <a:buChar char="–"/>
              <a:defRPr/>
            </a:lvl4pPr>
            <a:lvl5pPr lvl="4" algn="l">
              <a:spcBef>
                <a:spcPts val="360"/>
              </a:spcBef>
              <a:spcAft>
                <a:spcPts val="0"/>
              </a:spcAft>
              <a:buClr>
                <a:srgbClr val="CC0099"/>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cxnSp>
        <p:nvCxnSpPr>
          <p:cNvPr id="6597" name="Google Shape;6597;p1087"/>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98" name="Google Shape;6598;p1087"/>
          <p:cNvCxnSpPr/>
          <p:nvPr/>
        </p:nvCxnSpPr>
        <p:spPr>
          <a:xfrm>
            <a:off x="685800" y="838200"/>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99" name="Google Shape;6599;p1087"/>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00" name="Google Shape;6600;p1087"/>
          <p:cNvPicPr preferRelativeResize="0"/>
          <p:nvPr/>
        </p:nvPicPr>
        <p:blipFill rotWithShape="1">
          <a:blip r:embed="rId2">
            <a:alphaModFix/>
          </a:blip>
          <a:srcRect b="0" l="0" r="0" t="0"/>
          <a:stretch/>
        </p:blipFill>
        <p:spPr>
          <a:xfrm>
            <a:off x="381000" y="0"/>
            <a:ext cx="722313" cy="762000"/>
          </a:xfrm>
          <a:prstGeom prst="rect">
            <a:avLst/>
          </a:prstGeom>
          <a:noFill/>
          <a:ln>
            <a:noFill/>
          </a:ln>
        </p:spPr>
      </p:pic>
    </p:spTree>
  </p:cSld>
  <p:clrMapOvr>
    <a:masterClrMapping/>
  </p:clrMapOvr>
</p:sldLayout>
</file>

<file path=ppt/slideLayouts/slideLayout9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01" name="Shape 6601"/>
        <p:cNvGrpSpPr/>
        <p:nvPr/>
      </p:nvGrpSpPr>
      <p:grpSpPr>
        <a:xfrm>
          <a:off x="0" y="0"/>
          <a:ext cx="0" cy="0"/>
          <a:chOff x="0" y="0"/>
          <a:chExt cx="0" cy="0"/>
        </a:xfrm>
      </p:grpSpPr>
      <p:sp>
        <p:nvSpPr>
          <p:cNvPr id="6602" name="Google Shape;6602;p108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3" name="Google Shape;6603;p108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8000"/>
              </a:buClr>
              <a:buSzPts val="1600"/>
              <a:buFont typeface="Comic Sans MS"/>
              <a:buNone/>
              <a:defRPr sz="1600"/>
            </a:lvl4pPr>
            <a:lvl5pPr indent="-228600" lvl="4" marL="2286000" algn="l">
              <a:spcBef>
                <a:spcPts val="320"/>
              </a:spcBef>
              <a:spcAft>
                <a:spcPts val="0"/>
              </a:spcAft>
              <a:buClr>
                <a:srgbClr val="CC0099"/>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04" name="Google Shape;6604;p1088"/>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05" name="Google Shape;6605;p1088"/>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54.xml"/></Relationships>
</file>

<file path=ppt/slideMasters/_rels/slideMaster10.xml.rels><?xml version='1.0' encoding='UTF-8' standalone='yes'?>
<Relationships xmlns="http://schemas.openxmlformats.org/package/2006/relationships"><Relationship Id="rId1" Type="http://schemas.openxmlformats.org/officeDocument/2006/relationships/image" Target="../media/image8.jpg"/><Relationship Id="rId2" Type="http://schemas.openxmlformats.org/officeDocument/2006/relationships/image" Target="../media/image6.png"/><Relationship Id="rId3" Type="http://schemas.openxmlformats.org/officeDocument/2006/relationships/image" Target="../media/image5.png"/><Relationship Id="rId4" Type="http://schemas.openxmlformats.org/officeDocument/2006/relationships/slideLayout" Target="../slideLayouts/slideLayout108.xml"/><Relationship Id="rId5" Type="http://schemas.openxmlformats.org/officeDocument/2006/relationships/slideLayout" Target="../slideLayouts/slideLayout109.xml"/><Relationship Id="rId6" Type="http://schemas.openxmlformats.org/officeDocument/2006/relationships/slideLayout" Target="../slideLayouts/slideLayout110.xml"/><Relationship Id="rId7" Type="http://schemas.openxmlformats.org/officeDocument/2006/relationships/slideLayout" Target="../slideLayouts/slideLayout111.xml"/><Relationship Id="rId8" Type="http://schemas.openxmlformats.org/officeDocument/2006/relationships/slideLayout" Target="../slideLayouts/slideLayout112.xml"/><Relationship Id="rId9" Type="http://schemas.openxmlformats.org/officeDocument/2006/relationships/slideLayout" Target="../slideLayouts/slideLayout113.xml"/><Relationship Id="rId10" Type="http://schemas.openxmlformats.org/officeDocument/2006/relationships/slideLayout" Target="../slideLayouts/slideLayout114.xml"/><Relationship Id="rId11" Type="http://schemas.openxmlformats.org/officeDocument/2006/relationships/slideLayout" Target="../slideLayouts/slideLayout115.xml"/><Relationship Id="rId12" Type="http://schemas.openxmlformats.org/officeDocument/2006/relationships/slideLayout" Target="../slideLayouts/slideLayout116.xml"/><Relationship Id="rId13" Type="http://schemas.openxmlformats.org/officeDocument/2006/relationships/slideLayout" Target="../slideLayouts/slideLayout117.xml"/><Relationship Id="rId14" Type="http://schemas.openxmlformats.org/officeDocument/2006/relationships/slideLayout" Target="../slideLayouts/slideLayout118.xml"/><Relationship Id="rId15" Type="http://schemas.openxmlformats.org/officeDocument/2006/relationships/slideLayout" Target="../slideLayouts/slideLayout119.xml"/><Relationship Id="rId16" Type="http://schemas.openxmlformats.org/officeDocument/2006/relationships/slideLayout" Target="../slideLayouts/slideLayout120.xml"/><Relationship Id="rId17" Type="http://schemas.openxmlformats.org/officeDocument/2006/relationships/slideLayout" Target="../slideLayouts/slideLayout121.xml"/><Relationship Id="rId18" Type="http://schemas.openxmlformats.org/officeDocument/2006/relationships/theme" Target="../theme/theme75.xml"/></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57.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86.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38.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60.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82.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59.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69.xml"/></Relationships>
</file>

<file path=ppt/slideMasters/_rels/slideMaster108.xml.rels><?xml version='1.0' encoding='UTF-8' standalone='yes'?>
<Relationships xmlns="http://schemas.openxmlformats.org/package/2006/relationships"><Relationship Id="rId1" Type="http://schemas.openxmlformats.org/officeDocument/2006/relationships/image" Target="../media/image116.jpg"/><Relationship Id="rId2" Type="http://schemas.openxmlformats.org/officeDocument/2006/relationships/image" Target="../media/image117.png"/><Relationship Id="rId3" Type="http://schemas.openxmlformats.org/officeDocument/2006/relationships/slideLayout" Target="../slideLayouts/slideLayout1203.xml"/><Relationship Id="rId4" Type="http://schemas.openxmlformats.org/officeDocument/2006/relationships/slideLayout" Target="../slideLayouts/slideLayout1204.xml"/><Relationship Id="rId5" Type="http://schemas.openxmlformats.org/officeDocument/2006/relationships/slideLayout" Target="../slideLayouts/slideLayout1205.xml"/><Relationship Id="rId6" Type="http://schemas.openxmlformats.org/officeDocument/2006/relationships/slideLayout" Target="../slideLayouts/slideLayout1206.xml"/><Relationship Id="rId7" Type="http://schemas.openxmlformats.org/officeDocument/2006/relationships/slideLayout" Target="../slideLayouts/slideLayout1207.xml"/><Relationship Id="rId8" Type="http://schemas.openxmlformats.org/officeDocument/2006/relationships/slideLayout" Target="../slideLayouts/slideLayout1208.xml"/><Relationship Id="rId9" Type="http://schemas.openxmlformats.org/officeDocument/2006/relationships/slideLayout" Target="../slideLayouts/slideLayout1209.xml"/><Relationship Id="rId10" Type="http://schemas.openxmlformats.org/officeDocument/2006/relationships/slideLayout" Target="../slideLayouts/slideLayout1210.xml"/><Relationship Id="rId11" Type="http://schemas.openxmlformats.org/officeDocument/2006/relationships/slideLayout" Target="../slideLayouts/slideLayout1211.xml"/><Relationship Id="rId12" Type="http://schemas.openxmlformats.org/officeDocument/2006/relationships/slideLayout" Target="../slideLayouts/slideLayout1212.xml"/><Relationship Id="rId13" Type="http://schemas.openxmlformats.org/officeDocument/2006/relationships/slideLayout" Target="../slideLayouts/slideLayout1213.xml"/><Relationship Id="rId14" Type="http://schemas.openxmlformats.org/officeDocument/2006/relationships/slideLayout" Target="../slideLayouts/slideLayout1214.xml"/><Relationship Id="rId15" Type="http://schemas.openxmlformats.org/officeDocument/2006/relationships/slideLayout" Target="../slideLayouts/slideLayout1215.xml"/><Relationship Id="rId16" Type="http://schemas.openxmlformats.org/officeDocument/2006/relationships/theme" Target="../theme/theme28.xml"/></Relationships>
</file>

<file path=ppt/slideMasters/_rels/slideMaster109.xml.rels><?xml version='1.0' encoding='UTF-8' standalone='yes'?>
<Relationships xmlns="http://schemas.openxmlformats.org/package/2006/relationships"><Relationship Id="rId1" Type="http://schemas.openxmlformats.org/officeDocument/2006/relationships/image" Target="../media/image118.jpg"/><Relationship Id="rId2" Type="http://schemas.openxmlformats.org/officeDocument/2006/relationships/slideLayout" Target="../slideLayouts/slideLayout1216.xml"/><Relationship Id="rId3" Type="http://schemas.openxmlformats.org/officeDocument/2006/relationships/slideLayout" Target="../slideLayouts/slideLayout1217.xml"/><Relationship Id="rId4" Type="http://schemas.openxmlformats.org/officeDocument/2006/relationships/slideLayout" Target="../slideLayouts/slideLayout1218.xml"/><Relationship Id="rId5" Type="http://schemas.openxmlformats.org/officeDocument/2006/relationships/slideLayout" Target="../slideLayouts/slideLayout1219.xml"/><Relationship Id="rId6" Type="http://schemas.openxmlformats.org/officeDocument/2006/relationships/slideLayout" Target="../slideLayouts/slideLayout1220.xml"/><Relationship Id="rId7" Type="http://schemas.openxmlformats.org/officeDocument/2006/relationships/slideLayout" Target="../slideLayouts/slideLayout1221.xml"/><Relationship Id="rId8" Type="http://schemas.openxmlformats.org/officeDocument/2006/relationships/slideLayout" Target="../slideLayouts/slideLayout1222.xml"/><Relationship Id="rId9" Type="http://schemas.openxmlformats.org/officeDocument/2006/relationships/slideLayout" Target="../slideLayouts/slideLayout1223.xml"/><Relationship Id="rId10" Type="http://schemas.openxmlformats.org/officeDocument/2006/relationships/slideLayout" Target="../slideLayouts/slideLayout1224.xml"/><Relationship Id="rId11" Type="http://schemas.openxmlformats.org/officeDocument/2006/relationships/slideLayout" Target="../slideLayouts/slideLayout1225.xml"/><Relationship Id="rId12" Type="http://schemas.openxmlformats.org/officeDocument/2006/relationships/slideLayout" Target="../slideLayouts/slideLayout1226.xml"/><Relationship Id="rId13" Type="http://schemas.openxmlformats.org/officeDocument/2006/relationships/slideLayout" Target="../slideLayouts/slideLayout1227.xml"/><Relationship Id="rId14" Type="http://schemas.openxmlformats.org/officeDocument/2006/relationships/theme" Target="../theme/theme14.xml"/></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96.xml"/></Relationships>
</file>

<file path=ppt/slideMasters/_rels/slideMaster110.xml.rels><?xml version='1.0' encoding='UTF-8' standalone='yes'?>
<Relationships xmlns="http://schemas.openxmlformats.org/package/2006/relationships"><Relationship Id="rId1" Type="http://schemas.openxmlformats.org/officeDocument/2006/relationships/image" Target="../media/image120.jpg"/><Relationship Id="rId2" Type="http://schemas.openxmlformats.org/officeDocument/2006/relationships/slideLayout" Target="../slideLayouts/slideLayout1228.xml"/><Relationship Id="rId3" Type="http://schemas.openxmlformats.org/officeDocument/2006/relationships/slideLayout" Target="../slideLayouts/slideLayout1229.xml"/><Relationship Id="rId4" Type="http://schemas.openxmlformats.org/officeDocument/2006/relationships/slideLayout" Target="../slideLayouts/slideLayout1230.xml"/><Relationship Id="rId5" Type="http://schemas.openxmlformats.org/officeDocument/2006/relationships/slideLayout" Target="../slideLayouts/slideLayout1231.xml"/><Relationship Id="rId6" Type="http://schemas.openxmlformats.org/officeDocument/2006/relationships/slideLayout" Target="../slideLayouts/slideLayout1232.xml"/><Relationship Id="rId7" Type="http://schemas.openxmlformats.org/officeDocument/2006/relationships/slideLayout" Target="../slideLayouts/slideLayout1233.xml"/><Relationship Id="rId8" Type="http://schemas.openxmlformats.org/officeDocument/2006/relationships/slideLayout" Target="../slideLayouts/slideLayout1234.xml"/><Relationship Id="rId9" Type="http://schemas.openxmlformats.org/officeDocument/2006/relationships/slideLayout" Target="../slideLayouts/slideLayout1235.xml"/><Relationship Id="rId10" Type="http://schemas.openxmlformats.org/officeDocument/2006/relationships/slideLayout" Target="../slideLayouts/slideLayout1236.xml"/><Relationship Id="rId11" Type="http://schemas.openxmlformats.org/officeDocument/2006/relationships/slideLayout" Target="../slideLayouts/slideLayout1237.xml"/><Relationship Id="rId12" Type="http://schemas.openxmlformats.org/officeDocument/2006/relationships/slideLayout" Target="../slideLayouts/slideLayout1238.xml"/><Relationship Id="rId13" Type="http://schemas.openxmlformats.org/officeDocument/2006/relationships/slideLayout" Target="../slideLayouts/slideLayout1239.xml"/><Relationship Id="rId14" Type="http://schemas.openxmlformats.org/officeDocument/2006/relationships/slideLayout" Target="../slideLayouts/slideLayout1240.xml"/><Relationship Id="rId15" Type="http://schemas.openxmlformats.org/officeDocument/2006/relationships/slideLayout" Target="../slideLayouts/slideLayout1241.xml"/><Relationship Id="rId16" Type="http://schemas.openxmlformats.org/officeDocument/2006/relationships/slideLayout" Target="../slideLayouts/slideLayout1242.xml"/><Relationship Id="rId17" Type="http://schemas.openxmlformats.org/officeDocument/2006/relationships/slideLayout" Target="../slideLayouts/slideLayout1243.xml"/><Relationship Id="rId18" Type="http://schemas.openxmlformats.org/officeDocument/2006/relationships/slideLayout" Target="../slideLayouts/slideLayout1244.xml"/><Relationship Id="rId19" Type="http://schemas.openxmlformats.org/officeDocument/2006/relationships/theme" Target="../theme/theme50.xml"/></Relationships>
</file>

<file path=ppt/slideMasters/_rels/slideMaster111.xml.rels><?xml version='1.0' encoding='UTF-8' standalone='yes'?>
<Relationships xmlns="http://schemas.openxmlformats.org/package/2006/relationships"><Relationship Id="rId1" Type="http://schemas.openxmlformats.org/officeDocument/2006/relationships/image" Target="../media/image119.png"/><Relationship Id="rId2" Type="http://schemas.openxmlformats.org/officeDocument/2006/relationships/slideLayout" Target="../slideLayouts/slideLayout1245.xml"/><Relationship Id="rId3" Type="http://schemas.openxmlformats.org/officeDocument/2006/relationships/slideLayout" Target="../slideLayouts/slideLayout1246.xml"/><Relationship Id="rId4" Type="http://schemas.openxmlformats.org/officeDocument/2006/relationships/slideLayout" Target="../slideLayouts/slideLayout1247.xml"/><Relationship Id="rId5" Type="http://schemas.openxmlformats.org/officeDocument/2006/relationships/slideLayout" Target="../slideLayouts/slideLayout1248.xml"/><Relationship Id="rId6" Type="http://schemas.openxmlformats.org/officeDocument/2006/relationships/slideLayout" Target="../slideLayouts/slideLayout1249.xml"/><Relationship Id="rId7" Type="http://schemas.openxmlformats.org/officeDocument/2006/relationships/slideLayout" Target="../slideLayouts/slideLayout1250.xml"/><Relationship Id="rId8" Type="http://schemas.openxmlformats.org/officeDocument/2006/relationships/slideLayout" Target="../slideLayouts/slideLayout1251.xml"/><Relationship Id="rId9" Type="http://schemas.openxmlformats.org/officeDocument/2006/relationships/slideLayout" Target="../slideLayouts/slideLayout1252.xml"/><Relationship Id="rId10" Type="http://schemas.openxmlformats.org/officeDocument/2006/relationships/slideLayout" Target="../slideLayouts/slideLayout1253.xml"/><Relationship Id="rId11" Type="http://schemas.openxmlformats.org/officeDocument/2006/relationships/slideLayout" Target="../slideLayouts/slideLayout1254.xml"/><Relationship Id="rId12" Type="http://schemas.openxmlformats.org/officeDocument/2006/relationships/slideLayout" Target="../slideLayouts/slideLayout1255.xml"/><Relationship Id="rId13" Type="http://schemas.openxmlformats.org/officeDocument/2006/relationships/slideLayout" Target="../slideLayouts/slideLayout1256.xml"/><Relationship Id="rId14" Type="http://schemas.openxmlformats.org/officeDocument/2006/relationships/theme" Target="../theme/theme7.xml"/></Relationships>
</file>

<file path=ppt/slideMasters/_rels/slideMaster112.xml.rels><?xml version='1.0' encoding='UTF-8' standalone='yes'?>
<Relationships xmlns="http://schemas.openxmlformats.org/package/2006/relationships"><Relationship Id="rId1" Type="http://schemas.openxmlformats.org/officeDocument/2006/relationships/image" Target="../media/image128.jpg"/><Relationship Id="rId2" Type="http://schemas.openxmlformats.org/officeDocument/2006/relationships/image" Target="../media/image123.jpg"/><Relationship Id="rId3" Type="http://schemas.openxmlformats.org/officeDocument/2006/relationships/slideLayout" Target="../slideLayouts/slideLayout1257.xml"/><Relationship Id="rId4" Type="http://schemas.openxmlformats.org/officeDocument/2006/relationships/slideLayout" Target="../slideLayouts/slideLayout1258.xml"/><Relationship Id="rId5" Type="http://schemas.openxmlformats.org/officeDocument/2006/relationships/slideLayout" Target="../slideLayouts/slideLayout1259.xml"/><Relationship Id="rId6" Type="http://schemas.openxmlformats.org/officeDocument/2006/relationships/slideLayout" Target="../slideLayouts/slideLayout1260.xml"/><Relationship Id="rId7" Type="http://schemas.openxmlformats.org/officeDocument/2006/relationships/slideLayout" Target="../slideLayouts/slideLayout1261.xml"/><Relationship Id="rId8" Type="http://schemas.openxmlformats.org/officeDocument/2006/relationships/slideLayout" Target="../slideLayouts/slideLayout1262.xml"/><Relationship Id="rId9" Type="http://schemas.openxmlformats.org/officeDocument/2006/relationships/slideLayout" Target="../slideLayouts/slideLayout1263.xml"/><Relationship Id="rId10" Type="http://schemas.openxmlformats.org/officeDocument/2006/relationships/slideLayout" Target="../slideLayouts/slideLayout1264.xml"/><Relationship Id="rId11" Type="http://schemas.openxmlformats.org/officeDocument/2006/relationships/slideLayout" Target="../slideLayouts/slideLayout1265.xml"/><Relationship Id="rId12" Type="http://schemas.openxmlformats.org/officeDocument/2006/relationships/slideLayout" Target="../slideLayouts/slideLayout1266.xml"/><Relationship Id="rId13" Type="http://schemas.openxmlformats.org/officeDocument/2006/relationships/slideLayout" Target="../slideLayouts/slideLayout1267.xml"/><Relationship Id="rId14" Type="http://schemas.openxmlformats.org/officeDocument/2006/relationships/slideLayout" Target="../slideLayouts/slideLayout1268.xml"/><Relationship Id="rId15" Type="http://schemas.openxmlformats.org/officeDocument/2006/relationships/slideLayout" Target="../slideLayouts/slideLayout1269.xml"/><Relationship Id="rId16" Type="http://schemas.openxmlformats.org/officeDocument/2006/relationships/theme" Target="../theme/theme51.xml"/></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89.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99.xml"/></Relationships>
</file>

<file path=ppt/slideMasters/_rels/slideMaster115.xml.rels><?xml version='1.0' encoding='UTF-8' standalone='yes'?>
<Relationships xmlns="http://schemas.openxmlformats.org/package/2006/relationships"><Relationship Id="rId1" Type="http://schemas.openxmlformats.org/officeDocument/2006/relationships/image" Target="../media/image132.jpg"/><Relationship Id="rId2" Type="http://schemas.openxmlformats.org/officeDocument/2006/relationships/image" Target="../media/image130.png"/><Relationship Id="rId3" Type="http://schemas.openxmlformats.org/officeDocument/2006/relationships/slideLayout" Target="../slideLayouts/slideLayout1293.xml"/><Relationship Id="rId4" Type="http://schemas.openxmlformats.org/officeDocument/2006/relationships/slideLayout" Target="../slideLayouts/slideLayout1294.xml"/><Relationship Id="rId5" Type="http://schemas.openxmlformats.org/officeDocument/2006/relationships/slideLayout" Target="../slideLayouts/slideLayout1295.xml"/><Relationship Id="rId6" Type="http://schemas.openxmlformats.org/officeDocument/2006/relationships/slideLayout" Target="../slideLayouts/slideLayout1296.xml"/><Relationship Id="rId7" Type="http://schemas.openxmlformats.org/officeDocument/2006/relationships/slideLayout" Target="../slideLayouts/slideLayout1297.xml"/><Relationship Id="rId8" Type="http://schemas.openxmlformats.org/officeDocument/2006/relationships/slideLayout" Target="../slideLayouts/slideLayout1298.xml"/><Relationship Id="rId9" Type="http://schemas.openxmlformats.org/officeDocument/2006/relationships/slideLayout" Target="../slideLayouts/slideLayout1299.xml"/><Relationship Id="rId10" Type="http://schemas.openxmlformats.org/officeDocument/2006/relationships/slideLayout" Target="../slideLayouts/slideLayout1300.xml"/><Relationship Id="rId11" Type="http://schemas.openxmlformats.org/officeDocument/2006/relationships/slideLayout" Target="../slideLayouts/slideLayout1301.xml"/><Relationship Id="rId12" Type="http://schemas.openxmlformats.org/officeDocument/2006/relationships/slideLayout" Target="../slideLayouts/slideLayout1302.xml"/><Relationship Id="rId13" Type="http://schemas.openxmlformats.org/officeDocument/2006/relationships/slideLayout" Target="../slideLayouts/slideLayout1303.xml"/><Relationship Id="rId14" Type="http://schemas.openxmlformats.org/officeDocument/2006/relationships/theme" Target="../theme/theme45.xml"/></Relationships>
</file>

<file path=ppt/slideMasters/_rels/slideMaster116.xml.rels><?xml version='1.0' encoding='UTF-8' standalone='yes'?>
<Relationships xmlns="http://schemas.openxmlformats.org/package/2006/relationships"><Relationship Id="rId1" Type="http://schemas.openxmlformats.org/officeDocument/2006/relationships/image" Target="../media/image134.png"/><Relationship Id="rId2" Type="http://schemas.openxmlformats.org/officeDocument/2006/relationships/hyperlink" Target="about:blank" TargetMode="External"/><Relationship Id="rId3" Type="http://schemas.openxmlformats.org/officeDocument/2006/relationships/image" Target="../media/image138.png"/><Relationship Id="rId4" Type="http://schemas.openxmlformats.org/officeDocument/2006/relationships/slideLayout" Target="../slideLayouts/slideLayout1304.xml"/><Relationship Id="rId5" Type="http://schemas.openxmlformats.org/officeDocument/2006/relationships/slideLayout" Target="../slideLayouts/slideLayout1305.xml"/><Relationship Id="rId6" Type="http://schemas.openxmlformats.org/officeDocument/2006/relationships/slideLayout" Target="../slideLayouts/slideLayout1306.xml"/><Relationship Id="rId7" Type="http://schemas.openxmlformats.org/officeDocument/2006/relationships/slideLayout" Target="../slideLayouts/slideLayout1307.xml"/><Relationship Id="rId8" Type="http://schemas.openxmlformats.org/officeDocument/2006/relationships/slideLayout" Target="../slideLayouts/slideLayout1308.xml"/><Relationship Id="rId9" Type="http://schemas.openxmlformats.org/officeDocument/2006/relationships/slideLayout" Target="../slideLayouts/slideLayout1309.xml"/><Relationship Id="rId10" Type="http://schemas.openxmlformats.org/officeDocument/2006/relationships/slideLayout" Target="../slideLayouts/slideLayout1310.xml"/><Relationship Id="rId11" Type="http://schemas.openxmlformats.org/officeDocument/2006/relationships/slideLayout" Target="../slideLayouts/slideLayout1311.xml"/><Relationship Id="rId12" Type="http://schemas.openxmlformats.org/officeDocument/2006/relationships/slideLayout" Target="../slideLayouts/slideLayout1312.xml"/><Relationship Id="rId13" Type="http://schemas.openxmlformats.org/officeDocument/2006/relationships/slideLayout" Target="../slideLayouts/slideLayout1313.xml"/><Relationship Id="rId14" Type="http://schemas.openxmlformats.org/officeDocument/2006/relationships/slideLayout" Target="../slideLayouts/slideLayout1314.xml"/><Relationship Id="rId15" Type="http://schemas.openxmlformats.org/officeDocument/2006/relationships/theme" Target="../theme/theme63.xml"/></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90.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66.xml"/></Relationships>
</file>

<file path=ppt/slideMasters/_rels/slideMaster14.xml.rels><?xml version='1.0' encoding='UTF-8' standalone='yes'?>
<Relationships xmlns="http://schemas.openxmlformats.org/package/2006/relationships"><Relationship Id="rId1" Type="http://schemas.openxmlformats.org/officeDocument/2006/relationships/image" Target="../media/image10.jpg"/><Relationship Id="rId2" Type="http://schemas.openxmlformats.org/officeDocument/2006/relationships/slideLayout" Target="../slideLayouts/slideLayout163.xml"/><Relationship Id="rId3" Type="http://schemas.openxmlformats.org/officeDocument/2006/relationships/slideLayout" Target="../slideLayouts/slideLayout164.xml"/><Relationship Id="rId4" Type="http://schemas.openxmlformats.org/officeDocument/2006/relationships/slideLayout" Target="../slideLayouts/slideLayout165.xml"/><Relationship Id="rId5" Type="http://schemas.openxmlformats.org/officeDocument/2006/relationships/slideLayout" Target="../slideLayouts/slideLayout166.xml"/><Relationship Id="rId6" Type="http://schemas.openxmlformats.org/officeDocument/2006/relationships/slideLayout" Target="../slideLayouts/slideLayout167.xml"/><Relationship Id="rId7" Type="http://schemas.openxmlformats.org/officeDocument/2006/relationships/slideLayout" Target="../slideLayouts/slideLayout168.xml"/><Relationship Id="rId8" Type="http://schemas.openxmlformats.org/officeDocument/2006/relationships/slideLayout" Target="../slideLayouts/slideLayout169.xml"/><Relationship Id="rId9" Type="http://schemas.openxmlformats.org/officeDocument/2006/relationships/slideLayout" Target="../slideLayouts/slideLayout170.xml"/><Relationship Id="rId10" Type="http://schemas.openxmlformats.org/officeDocument/2006/relationships/slideLayout" Target="../slideLayouts/slideLayout171.xml"/><Relationship Id="rId11" Type="http://schemas.openxmlformats.org/officeDocument/2006/relationships/slideLayout" Target="../slideLayouts/slideLayout172.xml"/><Relationship Id="rId12" Type="http://schemas.openxmlformats.org/officeDocument/2006/relationships/slideLayout" Target="../slideLayouts/slideLayout173.xml"/><Relationship Id="rId13" Type="http://schemas.openxmlformats.org/officeDocument/2006/relationships/theme" Target="../theme/theme41.xml"/></Relationships>
</file>

<file path=ppt/slideMasters/_rels/slideMaster15.xml.rels><?xml version='1.0' encoding='UTF-8' standalone='yes'?>
<Relationships xmlns="http://schemas.openxmlformats.org/package/2006/relationships"><Relationship Id="rId1" Type="http://schemas.openxmlformats.org/officeDocument/2006/relationships/image" Target="../media/image19.jpg"/><Relationship Id="rId2" Type="http://schemas.openxmlformats.org/officeDocument/2006/relationships/slideLayout" Target="../slideLayouts/slideLayout174.xml"/><Relationship Id="rId3" Type="http://schemas.openxmlformats.org/officeDocument/2006/relationships/slideLayout" Target="../slideLayouts/slideLayout175.xml"/><Relationship Id="rId4" Type="http://schemas.openxmlformats.org/officeDocument/2006/relationships/slideLayout" Target="../slideLayouts/slideLayout176.xml"/><Relationship Id="rId5" Type="http://schemas.openxmlformats.org/officeDocument/2006/relationships/slideLayout" Target="../slideLayouts/slideLayout177.xml"/><Relationship Id="rId6" Type="http://schemas.openxmlformats.org/officeDocument/2006/relationships/slideLayout" Target="../slideLayouts/slideLayout178.xml"/><Relationship Id="rId7" Type="http://schemas.openxmlformats.org/officeDocument/2006/relationships/slideLayout" Target="../slideLayouts/slideLayout179.xml"/><Relationship Id="rId8" Type="http://schemas.openxmlformats.org/officeDocument/2006/relationships/slideLayout" Target="../slideLayouts/slideLayout180.xml"/><Relationship Id="rId9" Type="http://schemas.openxmlformats.org/officeDocument/2006/relationships/slideLayout" Target="../slideLayouts/slideLayout181.xml"/><Relationship Id="rId10" Type="http://schemas.openxmlformats.org/officeDocument/2006/relationships/slideLayout" Target="../slideLayouts/slideLayout182.xml"/><Relationship Id="rId11" Type="http://schemas.openxmlformats.org/officeDocument/2006/relationships/slideLayout" Target="../slideLayouts/slideLayout183.xml"/><Relationship Id="rId12" Type="http://schemas.openxmlformats.org/officeDocument/2006/relationships/slideLayout" Target="../slideLayouts/slideLayout184.xml"/><Relationship Id="rId13" Type="http://schemas.openxmlformats.org/officeDocument/2006/relationships/slideLayout" Target="../slideLayouts/slideLayout185.xml"/><Relationship Id="rId14" Type="http://schemas.openxmlformats.org/officeDocument/2006/relationships/slideLayout" Target="../slideLayouts/slideLayout186.xml"/><Relationship Id="rId15" Type="http://schemas.openxmlformats.org/officeDocument/2006/relationships/theme" Target="../theme/theme52.xml"/></Relationships>
</file>

<file path=ppt/slideMasters/_rels/slideMaster16.xml.rels><?xml version='1.0' encoding='UTF-8' standalone='yes'?>
<Relationships xmlns="http://schemas.openxmlformats.org/package/2006/relationships"><Relationship Id="rId1" Type="http://schemas.openxmlformats.org/officeDocument/2006/relationships/image" Target="../media/image12.jpg"/><Relationship Id="rId2" Type="http://schemas.openxmlformats.org/officeDocument/2006/relationships/slideLayout" Target="../slideLayouts/slideLayout187.xml"/><Relationship Id="rId3" Type="http://schemas.openxmlformats.org/officeDocument/2006/relationships/slideLayout" Target="../slideLayouts/slideLayout188.xml"/><Relationship Id="rId4" Type="http://schemas.openxmlformats.org/officeDocument/2006/relationships/slideLayout" Target="../slideLayouts/slideLayout189.xml"/><Relationship Id="rId5" Type="http://schemas.openxmlformats.org/officeDocument/2006/relationships/slideLayout" Target="../slideLayouts/slideLayout190.xml"/><Relationship Id="rId6" Type="http://schemas.openxmlformats.org/officeDocument/2006/relationships/slideLayout" Target="../slideLayouts/slideLayout191.xml"/><Relationship Id="rId7" Type="http://schemas.openxmlformats.org/officeDocument/2006/relationships/slideLayout" Target="../slideLayouts/slideLayout192.xml"/><Relationship Id="rId8" Type="http://schemas.openxmlformats.org/officeDocument/2006/relationships/slideLayout" Target="../slideLayouts/slideLayout193.xml"/><Relationship Id="rId9" Type="http://schemas.openxmlformats.org/officeDocument/2006/relationships/slideLayout" Target="../slideLayouts/slideLayout194.xml"/><Relationship Id="rId10" Type="http://schemas.openxmlformats.org/officeDocument/2006/relationships/slideLayout" Target="../slideLayouts/slideLayout195.xml"/><Relationship Id="rId11" Type="http://schemas.openxmlformats.org/officeDocument/2006/relationships/slideLayout" Target="../slideLayouts/slideLayout196.xml"/><Relationship Id="rId12" Type="http://schemas.openxmlformats.org/officeDocument/2006/relationships/slideLayout" Target="../slideLayouts/slideLayout197.xml"/><Relationship Id="rId13" Type="http://schemas.openxmlformats.org/officeDocument/2006/relationships/theme" Target="../theme/theme74.xml"/></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09.xml"/></Relationships>
</file>

<file path=ppt/slideMasters/_rels/slideMaster18.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210.xml"/><Relationship Id="rId3" Type="http://schemas.openxmlformats.org/officeDocument/2006/relationships/slideLayout" Target="../slideLayouts/slideLayout211.xml"/><Relationship Id="rId4" Type="http://schemas.openxmlformats.org/officeDocument/2006/relationships/slideLayout" Target="../slideLayouts/slideLayout212.xml"/><Relationship Id="rId5" Type="http://schemas.openxmlformats.org/officeDocument/2006/relationships/slideLayout" Target="../slideLayouts/slideLayout213.xml"/><Relationship Id="rId6" Type="http://schemas.openxmlformats.org/officeDocument/2006/relationships/slideLayout" Target="../slideLayouts/slideLayout214.xml"/><Relationship Id="rId7" Type="http://schemas.openxmlformats.org/officeDocument/2006/relationships/slideLayout" Target="../slideLayouts/slideLayout215.xml"/><Relationship Id="rId8" Type="http://schemas.openxmlformats.org/officeDocument/2006/relationships/slideLayout" Target="../slideLayouts/slideLayout216.xml"/><Relationship Id="rId9" Type="http://schemas.openxmlformats.org/officeDocument/2006/relationships/slideLayout" Target="../slideLayouts/slideLayout217.xml"/><Relationship Id="rId10" Type="http://schemas.openxmlformats.org/officeDocument/2006/relationships/slideLayout" Target="../slideLayouts/slideLayout218.xml"/><Relationship Id="rId11" Type="http://schemas.openxmlformats.org/officeDocument/2006/relationships/slideLayout" Target="../slideLayouts/slideLayout219.xml"/><Relationship Id="rId12" Type="http://schemas.openxmlformats.org/officeDocument/2006/relationships/slideLayout" Target="../slideLayouts/slideLayout220.xml"/><Relationship Id="rId13" Type="http://schemas.openxmlformats.org/officeDocument/2006/relationships/theme" Target="../theme/theme33.xml"/></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9.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theme" Target="../theme/theme72.xml"/></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70.xml"/></Relationships>
</file>

<file path=ppt/slideMasters/_rels/slideMaster21.xml.rels><?xml version='1.0' encoding='UTF-8' standalone='yes'?>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243.xml"/><Relationship Id="rId3" Type="http://schemas.openxmlformats.org/officeDocument/2006/relationships/slideLayout" Target="../slideLayouts/slideLayout244.xml"/><Relationship Id="rId4" Type="http://schemas.openxmlformats.org/officeDocument/2006/relationships/slideLayout" Target="../slideLayouts/slideLayout245.xml"/><Relationship Id="rId5" Type="http://schemas.openxmlformats.org/officeDocument/2006/relationships/slideLayout" Target="../slideLayouts/slideLayout246.xml"/><Relationship Id="rId6" Type="http://schemas.openxmlformats.org/officeDocument/2006/relationships/slideLayout" Target="../slideLayouts/slideLayout247.xml"/><Relationship Id="rId7" Type="http://schemas.openxmlformats.org/officeDocument/2006/relationships/slideLayout" Target="../slideLayouts/slideLayout248.xml"/><Relationship Id="rId8" Type="http://schemas.openxmlformats.org/officeDocument/2006/relationships/slideLayout" Target="../slideLayouts/slideLayout249.xml"/><Relationship Id="rId9" Type="http://schemas.openxmlformats.org/officeDocument/2006/relationships/slideLayout" Target="../slideLayouts/slideLayout250.xml"/><Relationship Id="rId10" Type="http://schemas.openxmlformats.org/officeDocument/2006/relationships/slideLayout" Target="../slideLayouts/slideLayout251.xml"/><Relationship Id="rId11" Type="http://schemas.openxmlformats.org/officeDocument/2006/relationships/slideLayout" Target="../slideLayouts/slideLayout252.xml"/><Relationship Id="rId12" Type="http://schemas.openxmlformats.org/officeDocument/2006/relationships/slideLayout" Target="../slideLayouts/slideLayout253.xml"/><Relationship Id="rId13" Type="http://schemas.openxmlformats.org/officeDocument/2006/relationships/theme" Target="../theme/theme76.xml"/></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81.xml"/></Relationships>
</file>

<file path=ppt/slideMasters/_rels/slideMaster23.xml.rels><?xml version='1.0' encoding='UTF-8' standalone='yes'?>
<Relationships xmlns="http://schemas.openxmlformats.org/package/2006/relationships"><Relationship Id="rId1" Type="http://schemas.openxmlformats.org/officeDocument/2006/relationships/image" Target="../media/image17.png"/><Relationship Id="rId2" Type="http://schemas.openxmlformats.org/officeDocument/2006/relationships/image" Target="../media/image16.png"/><Relationship Id="rId3" Type="http://schemas.openxmlformats.org/officeDocument/2006/relationships/slideLayout" Target="../slideLayouts/slideLayout266.xml"/><Relationship Id="rId4" Type="http://schemas.openxmlformats.org/officeDocument/2006/relationships/slideLayout" Target="../slideLayouts/slideLayout267.xml"/><Relationship Id="rId5" Type="http://schemas.openxmlformats.org/officeDocument/2006/relationships/slideLayout" Target="../slideLayouts/slideLayout268.xml"/><Relationship Id="rId6" Type="http://schemas.openxmlformats.org/officeDocument/2006/relationships/slideLayout" Target="../slideLayouts/slideLayout269.xml"/><Relationship Id="rId7" Type="http://schemas.openxmlformats.org/officeDocument/2006/relationships/slideLayout" Target="../slideLayouts/slideLayout270.xml"/><Relationship Id="rId8" Type="http://schemas.openxmlformats.org/officeDocument/2006/relationships/slideLayout" Target="../slideLayouts/slideLayout271.xml"/><Relationship Id="rId9" Type="http://schemas.openxmlformats.org/officeDocument/2006/relationships/slideLayout" Target="../slideLayouts/slideLayout272.xml"/><Relationship Id="rId10" Type="http://schemas.openxmlformats.org/officeDocument/2006/relationships/slideLayout" Target="../slideLayouts/slideLayout273.xml"/><Relationship Id="rId11" Type="http://schemas.openxmlformats.org/officeDocument/2006/relationships/slideLayout" Target="../slideLayouts/slideLayout274.xml"/><Relationship Id="rId12" Type="http://schemas.openxmlformats.org/officeDocument/2006/relationships/slideLayout" Target="../slideLayouts/slideLayout275.xml"/><Relationship Id="rId13" Type="http://schemas.openxmlformats.org/officeDocument/2006/relationships/slideLayout" Target="../slideLayouts/slideLayout276.xml"/><Relationship Id="rId14" Type="http://schemas.openxmlformats.org/officeDocument/2006/relationships/theme" Target="../theme/theme42.xml"/></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1.xml"/></Relationships>
</file>

<file path=ppt/slideMasters/_rels/slideMaster25.xml.rels><?xml version='1.0' encoding='UTF-8' standalone='yes'?>
<Relationships xmlns="http://schemas.openxmlformats.org/package/2006/relationships"><Relationship Id="rId1" Type="http://schemas.openxmlformats.org/officeDocument/2006/relationships/image" Target="../media/image30.jpg"/><Relationship Id="rId2" Type="http://schemas.openxmlformats.org/officeDocument/2006/relationships/slideLayout" Target="../slideLayouts/slideLayout289.xml"/><Relationship Id="rId3" Type="http://schemas.openxmlformats.org/officeDocument/2006/relationships/slideLayout" Target="../slideLayouts/slideLayout290.xml"/><Relationship Id="rId4" Type="http://schemas.openxmlformats.org/officeDocument/2006/relationships/slideLayout" Target="../slideLayouts/slideLayout291.xml"/><Relationship Id="rId5" Type="http://schemas.openxmlformats.org/officeDocument/2006/relationships/slideLayout" Target="../slideLayouts/slideLayout292.xml"/><Relationship Id="rId6" Type="http://schemas.openxmlformats.org/officeDocument/2006/relationships/slideLayout" Target="../slideLayouts/slideLayout293.xml"/><Relationship Id="rId7" Type="http://schemas.openxmlformats.org/officeDocument/2006/relationships/slideLayout" Target="../slideLayouts/slideLayout294.xml"/><Relationship Id="rId8" Type="http://schemas.openxmlformats.org/officeDocument/2006/relationships/slideLayout" Target="../slideLayouts/slideLayout295.xml"/><Relationship Id="rId9" Type="http://schemas.openxmlformats.org/officeDocument/2006/relationships/slideLayout" Target="../slideLayouts/slideLayout296.xml"/><Relationship Id="rId10" Type="http://schemas.openxmlformats.org/officeDocument/2006/relationships/slideLayout" Target="../slideLayouts/slideLayout297.xml"/><Relationship Id="rId11" Type="http://schemas.openxmlformats.org/officeDocument/2006/relationships/slideLayout" Target="../slideLayouts/slideLayout298.xml"/><Relationship Id="rId12" Type="http://schemas.openxmlformats.org/officeDocument/2006/relationships/slideLayout" Target="../slideLayouts/slideLayout299.xml"/><Relationship Id="rId13" Type="http://schemas.openxmlformats.org/officeDocument/2006/relationships/slideLayout" Target="../slideLayouts/slideLayout300.xml"/><Relationship Id="rId14" Type="http://schemas.openxmlformats.org/officeDocument/2006/relationships/theme" Target="../theme/theme87.xml"/></Relationships>
</file>

<file path=ppt/slideMasters/_rels/slideMaster26.xml.rels><?xml version='1.0' encoding='UTF-8' standalone='yes'?>
<Relationships xmlns="http://schemas.openxmlformats.org/package/2006/relationships"><Relationship Id="rId1" Type="http://schemas.openxmlformats.org/officeDocument/2006/relationships/image" Target="../media/image25.png"/><Relationship Id="rId2" Type="http://schemas.openxmlformats.org/officeDocument/2006/relationships/image" Target="../media/image23.jpg"/><Relationship Id="rId3" Type="http://schemas.openxmlformats.org/officeDocument/2006/relationships/slideLayout" Target="../slideLayouts/slideLayout301.xml"/><Relationship Id="rId4" Type="http://schemas.openxmlformats.org/officeDocument/2006/relationships/slideLayout" Target="../slideLayouts/slideLayout302.xml"/><Relationship Id="rId5" Type="http://schemas.openxmlformats.org/officeDocument/2006/relationships/slideLayout" Target="../slideLayouts/slideLayout303.xml"/><Relationship Id="rId6" Type="http://schemas.openxmlformats.org/officeDocument/2006/relationships/slideLayout" Target="../slideLayouts/slideLayout304.xml"/><Relationship Id="rId7" Type="http://schemas.openxmlformats.org/officeDocument/2006/relationships/slideLayout" Target="../slideLayouts/slideLayout305.xml"/><Relationship Id="rId8" Type="http://schemas.openxmlformats.org/officeDocument/2006/relationships/slideLayout" Target="../slideLayouts/slideLayout306.xml"/><Relationship Id="rId9" Type="http://schemas.openxmlformats.org/officeDocument/2006/relationships/slideLayout" Target="../slideLayouts/slideLayout307.xml"/><Relationship Id="rId10" Type="http://schemas.openxmlformats.org/officeDocument/2006/relationships/slideLayout" Target="../slideLayouts/slideLayout308.xml"/><Relationship Id="rId11" Type="http://schemas.openxmlformats.org/officeDocument/2006/relationships/slideLayout" Target="../slideLayouts/slideLayout309.xml"/><Relationship Id="rId12" Type="http://schemas.openxmlformats.org/officeDocument/2006/relationships/slideLayout" Target="../slideLayouts/slideLayout310.xml"/><Relationship Id="rId13" Type="http://schemas.openxmlformats.org/officeDocument/2006/relationships/slideLayout" Target="../slideLayouts/slideLayout311.xml"/><Relationship Id="rId14" Type="http://schemas.openxmlformats.org/officeDocument/2006/relationships/theme" Target="../theme/theme58.xml"/></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9.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7.xml"/></Relationships>
</file>

<file path=ppt/slideMasters/_rels/slideMaster29.xml.rels><?xml version='1.0' encoding='UTF-8' standalone='yes'?>
<Relationships xmlns="http://schemas.openxmlformats.org/package/2006/relationships"><Relationship Id="rId1" Type="http://schemas.openxmlformats.org/officeDocument/2006/relationships/image" Target="../media/image33.png"/><Relationship Id="rId2" Type="http://schemas.openxmlformats.org/officeDocument/2006/relationships/image" Target="../media/image27.png"/><Relationship Id="rId3" Type="http://schemas.openxmlformats.org/officeDocument/2006/relationships/slideLayout" Target="../slideLayouts/slideLayout334.xml"/><Relationship Id="rId4" Type="http://schemas.openxmlformats.org/officeDocument/2006/relationships/slideLayout" Target="../slideLayouts/slideLayout335.xml"/><Relationship Id="rId5" Type="http://schemas.openxmlformats.org/officeDocument/2006/relationships/slideLayout" Target="../slideLayouts/slideLayout336.xml"/><Relationship Id="rId6" Type="http://schemas.openxmlformats.org/officeDocument/2006/relationships/slideLayout" Target="../slideLayouts/slideLayout337.xml"/><Relationship Id="rId7" Type="http://schemas.openxmlformats.org/officeDocument/2006/relationships/slideLayout" Target="../slideLayouts/slideLayout338.xml"/><Relationship Id="rId8" Type="http://schemas.openxmlformats.org/officeDocument/2006/relationships/slideLayout" Target="../slideLayouts/slideLayout339.xml"/><Relationship Id="rId9" Type="http://schemas.openxmlformats.org/officeDocument/2006/relationships/slideLayout" Target="../slideLayouts/slideLayout340.xml"/><Relationship Id="rId10" Type="http://schemas.openxmlformats.org/officeDocument/2006/relationships/slideLayout" Target="../slideLayouts/slideLayout341.xml"/><Relationship Id="rId11" Type="http://schemas.openxmlformats.org/officeDocument/2006/relationships/slideLayout" Target="../slideLayouts/slideLayout342.xml"/><Relationship Id="rId12" Type="http://schemas.openxmlformats.org/officeDocument/2006/relationships/slideLayout" Target="../slideLayouts/slideLayout343.xml"/><Relationship Id="rId13" Type="http://schemas.openxmlformats.org/officeDocument/2006/relationships/slideLayout" Target="../slideLayouts/slideLayout344.xml"/><Relationship Id="rId14" Type="http://schemas.openxmlformats.org/officeDocument/2006/relationships/theme" Target="../theme/theme110.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1.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105.xml"/></Relationships>
</file>

<file path=ppt/slideMasters/_rels/slideMaster31.xml.rels><?xml version='1.0' encoding='UTF-8' standalone='yes'?>
<Relationships xmlns="http://schemas.openxmlformats.org/package/2006/relationships"><Relationship Id="rId1" Type="http://schemas.openxmlformats.org/officeDocument/2006/relationships/image" Target="../media/image35.png"/><Relationship Id="rId2" Type="http://schemas.openxmlformats.org/officeDocument/2006/relationships/image" Target="../media/image26.png"/><Relationship Id="rId3" Type="http://schemas.openxmlformats.org/officeDocument/2006/relationships/slideLayout" Target="../slideLayouts/slideLayout348.xml"/><Relationship Id="rId4" Type="http://schemas.openxmlformats.org/officeDocument/2006/relationships/slideLayout" Target="../slideLayouts/slideLayout349.xml"/><Relationship Id="rId5" Type="http://schemas.openxmlformats.org/officeDocument/2006/relationships/theme" Target="../theme/theme102.xml"/></Relationships>
</file>

<file path=ppt/slideMasters/_rels/slideMaster32.xml.rels><?xml version='1.0' encoding='UTF-8' standalone='yes'?>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4.jpg"/><Relationship Id="rId3" Type="http://schemas.openxmlformats.org/officeDocument/2006/relationships/image" Target="../media/image32.png"/><Relationship Id="rId4" Type="http://schemas.openxmlformats.org/officeDocument/2006/relationships/slideLayout" Target="../slideLayouts/slideLayout350.xml"/><Relationship Id="rId5" Type="http://schemas.openxmlformats.org/officeDocument/2006/relationships/slideLayout" Target="../slideLayouts/slideLayout351.xml"/><Relationship Id="rId6" Type="http://schemas.openxmlformats.org/officeDocument/2006/relationships/slideLayout" Target="../slideLayouts/slideLayout352.xml"/><Relationship Id="rId7" Type="http://schemas.openxmlformats.org/officeDocument/2006/relationships/slideLayout" Target="../slideLayouts/slideLayout353.xml"/><Relationship Id="rId8" Type="http://schemas.openxmlformats.org/officeDocument/2006/relationships/slideLayout" Target="../slideLayouts/slideLayout354.xml"/><Relationship Id="rId9" Type="http://schemas.openxmlformats.org/officeDocument/2006/relationships/slideLayout" Target="../slideLayouts/slideLayout355.xml"/><Relationship Id="rId10" Type="http://schemas.openxmlformats.org/officeDocument/2006/relationships/slideLayout" Target="../slideLayouts/slideLayout356.xml"/><Relationship Id="rId11" Type="http://schemas.openxmlformats.org/officeDocument/2006/relationships/slideLayout" Target="../slideLayouts/slideLayout357.xml"/><Relationship Id="rId12" Type="http://schemas.openxmlformats.org/officeDocument/2006/relationships/slideLayout" Target="../slideLayouts/slideLayout358.xml"/><Relationship Id="rId13" Type="http://schemas.openxmlformats.org/officeDocument/2006/relationships/slideLayout" Target="../slideLayouts/slideLayout359.xml"/><Relationship Id="rId14" Type="http://schemas.openxmlformats.org/officeDocument/2006/relationships/slideLayout" Target="../slideLayouts/slideLayout360.xml"/><Relationship Id="rId15" Type="http://schemas.openxmlformats.org/officeDocument/2006/relationships/theme" Target="../theme/theme3.xml"/></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0.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6.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56.xml"/></Relationships>
</file>

<file path=ppt/slideMasters/_rels/slideMaster36.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396.xml"/><Relationship Id="rId3" Type="http://schemas.openxmlformats.org/officeDocument/2006/relationships/slideLayout" Target="../slideLayouts/slideLayout397.xml"/><Relationship Id="rId4" Type="http://schemas.openxmlformats.org/officeDocument/2006/relationships/slideLayout" Target="../slideLayouts/slideLayout398.xml"/><Relationship Id="rId5" Type="http://schemas.openxmlformats.org/officeDocument/2006/relationships/slideLayout" Target="../slideLayouts/slideLayout399.xml"/><Relationship Id="rId6" Type="http://schemas.openxmlformats.org/officeDocument/2006/relationships/slideLayout" Target="../slideLayouts/slideLayout400.xml"/><Relationship Id="rId7" Type="http://schemas.openxmlformats.org/officeDocument/2006/relationships/slideLayout" Target="../slideLayouts/slideLayout401.xml"/><Relationship Id="rId8" Type="http://schemas.openxmlformats.org/officeDocument/2006/relationships/slideLayout" Target="../slideLayouts/slideLayout402.xml"/><Relationship Id="rId9" Type="http://schemas.openxmlformats.org/officeDocument/2006/relationships/slideLayout" Target="../slideLayouts/slideLayout403.xml"/><Relationship Id="rId10" Type="http://schemas.openxmlformats.org/officeDocument/2006/relationships/slideLayout" Target="../slideLayouts/slideLayout404.xml"/><Relationship Id="rId11" Type="http://schemas.openxmlformats.org/officeDocument/2006/relationships/slideLayout" Target="../slideLayouts/slideLayout405.xml"/><Relationship Id="rId12" Type="http://schemas.openxmlformats.org/officeDocument/2006/relationships/slideLayout" Target="../slideLayouts/slideLayout406.xml"/><Relationship Id="rId13" Type="http://schemas.openxmlformats.org/officeDocument/2006/relationships/slideLayout" Target="../slideLayouts/slideLayout407.xml"/><Relationship Id="rId14" Type="http://schemas.openxmlformats.org/officeDocument/2006/relationships/slideLayout" Target="../slideLayouts/slideLayout408.xml"/><Relationship Id="rId15" Type="http://schemas.openxmlformats.org/officeDocument/2006/relationships/theme" Target="../theme/theme80.xml"/></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106.xml"/></Relationships>
</file>

<file path=ppt/slideMasters/_rels/slideMaster38.xml.rels><?xml version='1.0' encoding='UTF-8' standalone='yes'?>
<Relationships xmlns="http://schemas.openxmlformats.org/package/2006/relationships"><Relationship Id="rId1" Type="http://schemas.openxmlformats.org/officeDocument/2006/relationships/image" Target="../media/image36.png"/><Relationship Id="rId2" Type="http://schemas.openxmlformats.org/officeDocument/2006/relationships/slideLayout" Target="../slideLayouts/slideLayout414.xml"/><Relationship Id="rId3" Type="http://schemas.openxmlformats.org/officeDocument/2006/relationships/slideLayout" Target="../slideLayouts/slideLayout415.xml"/><Relationship Id="rId4" Type="http://schemas.openxmlformats.org/officeDocument/2006/relationships/slideLayout" Target="../slideLayouts/slideLayout416.xml"/><Relationship Id="rId5" Type="http://schemas.openxmlformats.org/officeDocument/2006/relationships/slideLayout" Target="../slideLayouts/slideLayout417.xml"/><Relationship Id="rId6" Type="http://schemas.openxmlformats.org/officeDocument/2006/relationships/slideLayout" Target="../slideLayouts/slideLayout418.xml"/><Relationship Id="rId7" Type="http://schemas.openxmlformats.org/officeDocument/2006/relationships/slideLayout" Target="../slideLayouts/slideLayout419.xml"/><Relationship Id="rId8" Type="http://schemas.openxmlformats.org/officeDocument/2006/relationships/slideLayout" Target="../slideLayouts/slideLayout420.xml"/><Relationship Id="rId9" Type="http://schemas.openxmlformats.org/officeDocument/2006/relationships/slideLayout" Target="../slideLayouts/slideLayout421.xml"/><Relationship Id="rId10" Type="http://schemas.openxmlformats.org/officeDocument/2006/relationships/slideLayout" Target="../slideLayouts/slideLayout422.xml"/><Relationship Id="rId11" Type="http://schemas.openxmlformats.org/officeDocument/2006/relationships/slideLayout" Target="../slideLayouts/slideLayout423.xml"/><Relationship Id="rId12" Type="http://schemas.openxmlformats.org/officeDocument/2006/relationships/slideLayout" Target="../slideLayouts/slideLayout424.xml"/><Relationship Id="rId13" Type="http://schemas.openxmlformats.org/officeDocument/2006/relationships/theme" Target="../theme/theme61.xml"/></Relationships>
</file>

<file path=ppt/slideMasters/_rels/slideMaster39.xml.rels><?xml version='1.0' encoding='UTF-8' standalone='yes'?>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37.png"/><Relationship Id="rId3" Type="http://schemas.openxmlformats.org/officeDocument/2006/relationships/slideLayout" Target="../slideLayouts/slideLayout425.xml"/><Relationship Id="rId4" Type="http://schemas.openxmlformats.org/officeDocument/2006/relationships/slideLayout" Target="../slideLayouts/slideLayout426.xml"/><Relationship Id="rId5" Type="http://schemas.openxmlformats.org/officeDocument/2006/relationships/slideLayout" Target="../slideLayouts/slideLayout427.xml"/><Relationship Id="rId6" Type="http://schemas.openxmlformats.org/officeDocument/2006/relationships/slideLayout" Target="../slideLayouts/slideLayout428.xml"/><Relationship Id="rId7" Type="http://schemas.openxmlformats.org/officeDocument/2006/relationships/slideLayout" Target="../slideLayouts/slideLayout429.xml"/><Relationship Id="rId8" Type="http://schemas.openxmlformats.org/officeDocument/2006/relationships/slideLayout" Target="../slideLayouts/slideLayout430.xml"/><Relationship Id="rId9" Type="http://schemas.openxmlformats.org/officeDocument/2006/relationships/slideLayout" Target="../slideLayouts/slideLayout431.xml"/><Relationship Id="rId10" Type="http://schemas.openxmlformats.org/officeDocument/2006/relationships/slideLayout" Target="../slideLayouts/slideLayout432.xml"/><Relationship Id="rId11" Type="http://schemas.openxmlformats.org/officeDocument/2006/relationships/slideLayout" Target="../slideLayouts/slideLayout433.xml"/><Relationship Id="rId12" Type="http://schemas.openxmlformats.org/officeDocument/2006/relationships/slideLayout" Target="../slideLayouts/slideLayout434.xml"/><Relationship Id="rId13" Type="http://schemas.openxmlformats.org/officeDocument/2006/relationships/slideLayout" Target="../slideLayouts/slideLayout435.xml"/><Relationship Id="rId14" Type="http://schemas.openxmlformats.org/officeDocument/2006/relationships/theme" Target="../theme/theme97.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55.xml"/></Relationships>
</file>

<file path=ppt/slideMasters/_rels/slideMaster40.xml.rels><?xml version='1.0' encoding='UTF-8' standalone='yes'?>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37.png"/><Relationship Id="rId3" Type="http://schemas.openxmlformats.org/officeDocument/2006/relationships/slideLayout" Target="../slideLayouts/slideLayout436.xml"/><Relationship Id="rId4" Type="http://schemas.openxmlformats.org/officeDocument/2006/relationships/slideLayout" Target="../slideLayouts/slideLayout437.xml"/><Relationship Id="rId5" Type="http://schemas.openxmlformats.org/officeDocument/2006/relationships/slideLayout" Target="../slideLayouts/slideLayout438.xml"/><Relationship Id="rId6" Type="http://schemas.openxmlformats.org/officeDocument/2006/relationships/slideLayout" Target="../slideLayouts/slideLayout439.xml"/><Relationship Id="rId7" Type="http://schemas.openxmlformats.org/officeDocument/2006/relationships/slideLayout" Target="../slideLayouts/slideLayout440.xml"/><Relationship Id="rId8" Type="http://schemas.openxmlformats.org/officeDocument/2006/relationships/slideLayout" Target="../slideLayouts/slideLayout441.xml"/><Relationship Id="rId9" Type="http://schemas.openxmlformats.org/officeDocument/2006/relationships/slideLayout" Target="../slideLayouts/slideLayout442.xml"/><Relationship Id="rId10" Type="http://schemas.openxmlformats.org/officeDocument/2006/relationships/slideLayout" Target="../slideLayouts/slideLayout443.xml"/><Relationship Id="rId11" Type="http://schemas.openxmlformats.org/officeDocument/2006/relationships/slideLayout" Target="../slideLayouts/slideLayout444.xml"/><Relationship Id="rId12" Type="http://schemas.openxmlformats.org/officeDocument/2006/relationships/slideLayout" Target="../slideLayouts/slideLayout445.xml"/><Relationship Id="rId13" Type="http://schemas.openxmlformats.org/officeDocument/2006/relationships/slideLayout" Target="../slideLayouts/slideLayout446.xml"/><Relationship Id="rId14" Type="http://schemas.openxmlformats.org/officeDocument/2006/relationships/theme" Target="../theme/theme78.xml"/></Relationships>
</file>

<file path=ppt/slideMasters/_rels/slideMaster41.xml.rels><?xml version='1.0' encoding='UTF-8' standalone='yes'?>
<Relationships xmlns="http://schemas.openxmlformats.org/package/2006/relationships"><Relationship Id="rId1" Type="http://schemas.openxmlformats.org/officeDocument/2006/relationships/image" Target="../media/image47.png"/><Relationship Id="rId2" Type="http://schemas.openxmlformats.org/officeDocument/2006/relationships/slideLayout" Target="../slideLayouts/slideLayout447.xml"/><Relationship Id="rId3" Type="http://schemas.openxmlformats.org/officeDocument/2006/relationships/slideLayout" Target="../slideLayouts/slideLayout448.xml"/><Relationship Id="rId4" Type="http://schemas.openxmlformats.org/officeDocument/2006/relationships/slideLayout" Target="../slideLayouts/slideLayout449.xml"/><Relationship Id="rId5" Type="http://schemas.openxmlformats.org/officeDocument/2006/relationships/slideLayout" Target="../slideLayouts/slideLayout450.xml"/><Relationship Id="rId6" Type="http://schemas.openxmlformats.org/officeDocument/2006/relationships/slideLayout" Target="../slideLayouts/slideLayout451.xml"/><Relationship Id="rId7" Type="http://schemas.openxmlformats.org/officeDocument/2006/relationships/slideLayout" Target="../slideLayouts/slideLayout452.xml"/><Relationship Id="rId8" Type="http://schemas.openxmlformats.org/officeDocument/2006/relationships/slideLayout" Target="../slideLayouts/slideLayout453.xml"/><Relationship Id="rId9" Type="http://schemas.openxmlformats.org/officeDocument/2006/relationships/slideLayout" Target="../slideLayouts/slideLayout454.xml"/><Relationship Id="rId10" Type="http://schemas.openxmlformats.org/officeDocument/2006/relationships/slideLayout" Target="../slideLayouts/slideLayout455.xml"/><Relationship Id="rId11" Type="http://schemas.openxmlformats.org/officeDocument/2006/relationships/slideLayout" Target="../slideLayouts/slideLayout456.xml"/><Relationship Id="rId12" Type="http://schemas.openxmlformats.org/officeDocument/2006/relationships/slideLayout" Target="../slideLayouts/slideLayout457.xml"/><Relationship Id="rId13" Type="http://schemas.openxmlformats.org/officeDocument/2006/relationships/slideLayout" Target="../slideLayouts/slideLayout458.xml"/><Relationship Id="rId14" Type="http://schemas.openxmlformats.org/officeDocument/2006/relationships/theme" Target="../theme/theme34.xml"/></Relationships>
</file>

<file path=ppt/slideMasters/_rels/slideMaster42.xml.rels><?xml version='1.0' encoding='UTF-8' standalone='yes'?>
<Relationships xmlns="http://schemas.openxmlformats.org/package/2006/relationships"><Relationship Id="rId1" Type="http://schemas.openxmlformats.org/officeDocument/2006/relationships/image" Target="../media/image53.png"/><Relationship Id="rId2" Type="http://schemas.openxmlformats.org/officeDocument/2006/relationships/slideLayout" Target="../slideLayouts/slideLayout459.xml"/><Relationship Id="rId3" Type="http://schemas.openxmlformats.org/officeDocument/2006/relationships/slideLayout" Target="../slideLayouts/slideLayout460.xml"/><Relationship Id="rId4" Type="http://schemas.openxmlformats.org/officeDocument/2006/relationships/slideLayout" Target="../slideLayouts/slideLayout461.xml"/><Relationship Id="rId5" Type="http://schemas.openxmlformats.org/officeDocument/2006/relationships/slideLayout" Target="../slideLayouts/slideLayout462.xml"/><Relationship Id="rId6" Type="http://schemas.openxmlformats.org/officeDocument/2006/relationships/slideLayout" Target="../slideLayouts/slideLayout463.xml"/><Relationship Id="rId7" Type="http://schemas.openxmlformats.org/officeDocument/2006/relationships/slideLayout" Target="../slideLayouts/slideLayout464.xml"/><Relationship Id="rId8" Type="http://schemas.openxmlformats.org/officeDocument/2006/relationships/slideLayout" Target="../slideLayouts/slideLayout465.xml"/><Relationship Id="rId9" Type="http://schemas.openxmlformats.org/officeDocument/2006/relationships/slideLayout" Target="../slideLayouts/slideLayout466.xml"/><Relationship Id="rId10" Type="http://schemas.openxmlformats.org/officeDocument/2006/relationships/slideLayout" Target="../slideLayouts/slideLayout467.xml"/><Relationship Id="rId11" Type="http://schemas.openxmlformats.org/officeDocument/2006/relationships/slideLayout" Target="../slideLayouts/slideLayout468.xml"/><Relationship Id="rId12" Type="http://schemas.openxmlformats.org/officeDocument/2006/relationships/slideLayout" Target="../slideLayouts/slideLayout469.xml"/><Relationship Id="rId13" Type="http://schemas.openxmlformats.org/officeDocument/2006/relationships/theme" Target="../theme/theme71.xml"/></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19.xml"/></Relationships>
</file>

<file path=ppt/slideMasters/_rels/slideMaster44.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slideLayout" Target="../slideLayouts/slideLayout481.xml"/><Relationship Id="rId3" Type="http://schemas.openxmlformats.org/officeDocument/2006/relationships/slideLayout" Target="../slideLayouts/slideLayout482.xml"/><Relationship Id="rId4" Type="http://schemas.openxmlformats.org/officeDocument/2006/relationships/slideLayout" Target="../slideLayouts/slideLayout483.xml"/><Relationship Id="rId5" Type="http://schemas.openxmlformats.org/officeDocument/2006/relationships/slideLayout" Target="../slideLayouts/slideLayout484.xml"/><Relationship Id="rId6" Type="http://schemas.openxmlformats.org/officeDocument/2006/relationships/slideLayout" Target="../slideLayouts/slideLayout485.xml"/><Relationship Id="rId7" Type="http://schemas.openxmlformats.org/officeDocument/2006/relationships/slideLayout" Target="../slideLayouts/slideLayout486.xml"/><Relationship Id="rId8" Type="http://schemas.openxmlformats.org/officeDocument/2006/relationships/slideLayout" Target="../slideLayouts/slideLayout487.xml"/><Relationship Id="rId9" Type="http://schemas.openxmlformats.org/officeDocument/2006/relationships/slideLayout" Target="../slideLayouts/slideLayout488.xml"/><Relationship Id="rId10" Type="http://schemas.openxmlformats.org/officeDocument/2006/relationships/slideLayout" Target="../slideLayouts/slideLayout489.xml"/><Relationship Id="rId11" Type="http://schemas.openxmlformats.org/officeDocument/2006/relationships/slideLayout" Target="../slideLayouts/slideLayout490.xml"/><Relationship Id="rId12" Type="http://schemas.openxmlformats.org/officeDocument/2006/relationships/slideLayout" Target="../slideLayouts/slideLayout491.xml"/><Relationship Id="rId13" Type="http://schemas.openxmlformats.org/officeDocument/2006/relationships/slideLayout" Target="../slideLayouts/slideLayout492.xml"/><Relationship Id="rId14" Type="http://schemas.openxmlformats.org/officeDocument/2006/relationships/slideLayout" Target="../slideLayouts/slideLayout493.xml"/><Relationship Id="rId15" Type="http://schemas.openxmlformats.org/officeDocument/2006/relationships/slideLayout" Target="../slideLayouts/slideLayout494.xml"/><Relationship Id="rId16" Type="http://schemas.openxmlformats.org/officeDocument/2006/relationships/theme" Target="../theme/theme83.xml"/></Relationships>
</file>

<file path=ppt/slideMasters/_rels/slideMaster45.xml.rels><?xml version='1.0' encoding='UTF-8' standalone='yes'?>
<Relationships xmlns="http://schemas.openxmlformats.org/package/2006/relationships"><Relationship Id="rId1" Type="http://schemas.openxmlformats.org/officeDocument/2006/relationships/image" Target="../media/image44.jpg"/><Relationship Id="rId2" Type="http://schemas.openxmlformats.org/officeDocument/2006/relationships/slideLayout" Target="../slideLayouts/slideLayout495.xml"/><Relationship Id="rId3" Type="http://schemas.openxmlformats.org/officeDocument/2006/relationships/slideLayout" Target="../slideLayouts/slideLayout496.xml"/><Relationship Id="rId4" Type="http://schemas.openxmlformats.org/officeDocument/2006/relationships/slideLayout" Target="../slideLayouts/slideLayout497.xml"/><Relationship Id="rId5" Type="http://schemas.openxmlformats.org/officeDocument/2006/relationships/slideLayout" Target="../slideLayouts/slideLayout498.xml"/><Relationship Id="rId6" Type="http://schemas.openxmlformats.org/officeDocument/2006/relationships/slideLayout" Target="../slideLayouts/slideLayout499.xml"/><Relationship Id="rId7" Type="http://schemas.openxmlformats.org/officeDocument/2006/relationships/slideLayout" Target="../slideLayouts/slideLayout500.xml"/><Relationship Id="rId8" Type="http://schemas.openxmlformats.org/officeDocument/2006/relationships/slideLayout" Target="../slideLayouts/slideLayout501.xml"/><Relationship Id="rId9" Type="http://schemas.openxmlformats.org/officeDocument/2006/relationships/slideLayout" Target="../slideLayouts/slideLayout502.xml"/><Relationship Id="rId10" Type="http://schemas.openxmlformats.org/officeDocument/2006/relationships/slideLayout" Target="../slideLayouts/slideLayout503.xml"/><Relationship Id="rId11" Type="http://schemas.openxmlformats.org/officeDocument/2006/relationships/slideLayout" Target="../slideLayouts/slideLayout504.xml"/><Relationship Id="rId12" Type="http://schemas.openxmlformats.org/officeDocument/2006/relationships/slideLayout" Target="../slideLayouts/slideLayout505.xml"/><Relationship Id="rId13" Type="http://schemas.openxmlformats.org/officeDocument/2006/relationships/slideLayout" Target="../slideLayouts/slideLayout506.xml"/><Relationship Id="rId14" Type="http://schemas.openxmlformats.org/officeDocument/2006/relationships/slideLayout" Target="../slideLayouts/slideLayout507.xml"/><Relationship Id="rId15" Type="http://schemas.openxmlformats.org/officeDocument/2006/relationships/theme" Target="../theme/theme43.xml"/></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37.xml"/></Relationships>
</file>

<file path=ppt/slideMasters/_rels/slideMaster47.xml.rels><?xml version='1.0' encoding='UTF-8' standalone='yes'?>
<Relationships xmlns="http://schemas.openxmlformats.org/package/2006/relationships"><Relationship Id="rId1" Type="http://schemas.openxmlformats.org/officeDocument/2006/relationships/hyperlink" Target="http://www.epa.gov/cgi-bin/epalink?target=http://www.epa.gov/&amp;logname=epahome&amp;referrer=seal" TargetMode="External"/><Relationship Id="rId2" Type="http://schemas.openxmlformats.org/officeDocument/2006/relationships/image" Target="../media/image51.png"/><Relationship Id="rId3" Type="http://schemas.openxmlformats.org/officeDocument/2006/relationships/slideLayout" Target="../slideLayouts/slideLayout519.xml"/><Relationship Id="rId4" Type="http://schemas.openxmlformats.org/officeDocument/2006/relationships/slideLayout" Target="../slideLayouts/slideLayout520.xml"/><Relationship Id="rId5" Type="http://schemas.openxmlformats.org/officeDocument/2006/relationships/slideLayout" Target="../slideLayouts/slideLayout521.xml"/><Relationship Id="rId6" Type="http://schemas.openxmlformats.org/officeDocument/2006/relationships/slideLayout" Target="../slideLayouts/slideLayout522.xml"/><Relationship Id="rId7" Type="http://schemas.openxmlformats.org/officeDocument/2006/relationships/slideLayout" Target="../slideLayouts/slideLayout523.xml"/><Relationship Id="rId8" Type="http://schemas.openxmlformats.org/officeDocument/2006/relationships/slideLayout" Target="../slideLayouts/slideLayout524.xml"/><Relationship Id="rId9" Type="http://schemas.openxmlformats.org/officeDocument/2006/relationships/slideLayout" Target="../slideLayouts/slideLayout525.xml"/><Relationship Id="rId10" Type="http://schemas.openxmlformats.org/officeDocument/2006/relationships/slideLayout" Target="../slideLayouts/slideLayout526.xml"/><Relationship Id="rId11" Type="http://schemas.openxmlformats.org/officeDocument/2006/relationships/slideLayout" Target="../slideLayouts/slideLayout527.xml"/><Relationship Id="rId12" Type="http://schemas.openxmlformats.org/officeDocument/2006/relationships/slideLayout" Target="../slideLayouts/slideLayout528.xml"/><Relationship Id="rId13" Type="http://schemas.openxmlformats.org/officeDocument/2006/relationships/slideLayout" Target="../slideLayouts/slideLayout529.xml"/><Relationship Id="rId14" Type="http://schemas.openxmlformats.org/officeDocument/2006/relationships/slideLayout" Target="../slideLayouts/slideLayout530.xml"/><Relationship Id="rId15" Type="http://schemas.openxmlformats.org/officeDocument/2006/relationships/theme" Target="../theme/theme13.xml"/></Relationships>
</file>

<file path=ppt/slideMasters/_rels/slideMaster48.xml.rels><?xml version='1.0' encoding='UTF-8' standalone='yes'?>
<Relationships xmlns="http://schemas.openxmlformats.org/package/2006/relationships"><Relationship Id="rId1" Type="http://schemas.openxmlformats.org/officeDocument/2006/relationships/image" Target="../media/image49.png"/><Relationship Id="rId2" Type="http://schemas.openxmlformats.org/officeDocument/2006/relationships/image" Target="../media/image48.png"/><Relationship Id="rId3" Type="http://schemas.openxmlformats.org/officeDocument/2006/relationships/image" Target="../media/image52.jpg"/><Relationship Id="rId4" Type="http://schemas.openxmlformats.org/officeDocument/2006/relationships/image" Target="../media/image46.jpg"/><Relationship Id="rId5" Type="http://schemas.openxmlformats.org/officeDocument/2006/relationships/image" Target="../media/image54.jpg"/><Relationship Id="rId6" Type="http://schemas.openxmlformats.org/officeDocument/2006/relationships/image" Target="../media/image45.jpg"/><Relationship Id="rId7" Type="http://schemas.openxmlformats.org/officeDocument/2006/relationships/hyperlink" Target="http://www.epa.gov/cgi-bin/epalink?target=http://www.epa.gov/&amp;logname=epahome&amp;referrer=seal" TargetMode="External"/><Relationship Id="rId8" Type="http://schemas.openxmlformats.org/officeDocument/2006/relationships/image" Target="../media/image51.png"/><Relationship Id="rId9" Type="http://schemas.openxmlformats.org/officeDocument/2006/relationships/slideLayout" Target="../slideLayouts/slideLayout531.xml"/><Relationship Id="rId10" Type="http://schemas.openxmlformats.org/officeDocument/2006/relationships/slideLayout" Target="../slideLayouts/slideLayout532.xml"/><Relationship Id="rId11" Type="http://schemas.openxmlformats.org/officeDocument/2006/relationships/slideLayout" Target="../slideLayouts/slideLayout533.xml"/><Relationship Id="rId12" Type="http://schemas.openxmlformats.org/officeDocument/2006/relationships/slideLayout" Target="../slideLayouts/slideLayout534.xml"/><Relationship Id="rId13" Type="http://schemas.openxmlformats.org/officeDocument/2006/relationships/slideLayout" Target="../slideLayouts/slideLayout535.xml"/><Relationship Id="rId14" Type="http://schemas.openxmlformats.org/officeDocument/2006/relationships/slideLayout" Target="../slideLayouts/slideLayout536.xml"/><Relationship Id="rId15" Type="http://schemas.openxmlformats.org/officeDocument/2006/relationships/slideLayout" Target="../slideLayouts/slideLayout537.xml"/><Relationship Id="rId16" Type="http://schemas.openxmlformats.org/officeDocument/2006/relationships/slideLayout" Target="../slideLayouts/slideLayout538.xml"/><Relationship Id="rId17" Type="http://schemas.openxmlformats.org/officeDocument/2006/relationships/slideLayout" Target="../slideLayouts/slideLayout539.xml"/><Relationship Id="rId18" Type="http://schemas.openxmlformats.org/officeDocument/2006/relationships/slideLayout" Target="../slideLayouts/slideLayout540.xml"/><Relationship Id="rId19" Type="http://schemas.openxmlformats.org/officeDocument/2006/relationships/slideLayout" Target="../slideLayouts/slideLayout541.xml"/><Relationship Id="rId20" Type="http://schemas.openxmlformats.org/officeDocument/2006/relationships/theme" Target="../theme/theme23.xml"/></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103.xml"/></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3.jpg"/><Relationship Id="rId2" Type="http://schemas.openxmlformats.org/officeDocument/2006/relationships/slideLayout" Target="../slideLayouts/slideLayout47.xml"/><Relationship Id="rId3" Type="http://schemas.openxmlformats.org/officeDocument/2006/relationships/slideLayout" Target="../slideLayouts/slideLayout48.xml"/><Relationship Id="rId4" Type="http://schemas.openxmlformats.org/officeDocument/2006/relationships/slideLayout" Target="../slideLayouts/slideLayout49.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 Id="rId9" Type="http://schemas.openxmlformats.org/officeDocument/2006/relationships/slideLayout" Target="../slideLayouts/slideLayout54.xml"/><Relationship Id="rId10" Type="http://schemas.openxmlformats.org/officeDocument/2006/relationships/slideLayout" Target="../slideLayouts/slideLayout55.xml"/><Relationship Id="rId11" Type="http://schemas.openxmlformats.org/officeDocument/2006/relationships/slideLayout" Target="../slideLayouts/slideLayout56.xml"/><Relationship Id="rId12" Type="http://schemas.openxmlformats.org/officeDocument/2006/relationships/slideLayout" Target="../slideLayouts/slideLayout57.xml"/><Relationship Id="rId13" Type="http://schemas.openxmlformats.org/officeDocument/2006/relationships/slideLayout" Target="../slideLayouts/slideLayout58.xml"/><Relationship Id="rId14" Type="http://schemas.openxmlformats.org/officeDocument/2006/relationships/slideLayout" Target="../slideLayouts/slideLayout59.xml"/><Relationship Id="rId15" Type="http://schemas.openxmlformats.org/officeDocument/2006/relationships/theme" Target="../theme/theme84.xml"/></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68.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104.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73.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11.xml"/></Relationships>
</file>

<file path=ppt/slideMasters/_rels/slideMaster54.xml.rels><?xml version='1.0' encoding='UTF-8' standalone='yes'?>
<Relationships xmlns="http://schemas.openxmlformats.org/package/2006/relationships"><Relationship Id="rId1" Type="http://schemas.openxmlformats.org/officeDocument/2006/relationships/image" Target="../media/image56.png"/><Relationship Id="rId2" Type="http://schemas.openxmlformats.org/officeDocument/2006/relationships/image" Target="../media/image55.png"/><Relationship Id="rId3" Type="http://schemas.openxmlformats.org/officeDocument/2006/relationships/slideLayout" Target="../slideLayouts/slideLayout597.xml"/><Relationship Id="rId4" Type="http://schemas.openxmlformats.org/officeDocument/2006/relationships/slideLayout" Target="../slideLayouts/slideLayout598.xml"/><Relationship Id="rId5" Type="http://schemas.openxmlformats.org/officeDocument/2006/relationships/slideLayout" Target="../slideLayouts/slideLayout599.xml"/><Relationship Id="rId6" Type="http://schemas.openxmlformats.org/officeDocument/2006/relationships/slideLayout" Target="../slideLayouts/slideLayout600.xml"/><Relationship Id="rId7" Type="http://schemas.openxmlformats.org/officeDocument/2006/relationships/slideLayout" Target="../slideLayouts/slideLayout601.xml"/><Relationship Id="rId8" Type="http://schemas.openxmlformats.org/officeDocument/2006/relationships/slideLayout" Target="../slideLayouts/slideLayout602.xml"/><Relationship Id="rId9" Type="http://schemas.openxmlformats.org/officeDocument/2006/relationships/slideLayout" Target="../slideLayouts/slideLayout603.xml"/><Relationship Id="rId10" Type="http://schemas.openxmlformats.org/officeDocument/2006/relationships/slideLayout" Target="../slideLayouts/slideLayout604.xml"/><Relationship Id="rId11" Type="http://schemas.openxmlformats.org/officeDocument/2006/relationships/slideLayout" Target="../slideLayouts/slideLayout605.xml"/><Relationship Id="rId12" Type="http://schemas.openxmlformats.org/officeDocument/2006/relationships/slideLayout" Target="../slideLayouts/slideLayout606.xml"/><Relationship Id="rId13" Type="http://schemas.openxmlformats.org/officeDocument/2006/relationships/slideLayout" Target="../slideLayouts/slideLayout607.xml"/><Relationship Id="rId14" Type="http://schemas.openxmlformats.org/officeDocument/2006/relationships/theme" Target="../theme/theme24.xml"/></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93.xml"/></Relationships>
</file>

<file path=ppt/slideMasters/_rels/slideMaster56.xml.rels><?xml version='1.0' encoding='UTF-8' standalone='yes'?>
<Relationships xmlns="http://schemas.openxmlformats.org/package/2006/relationships"><Relationship Id="rId1" Type="http://schemas.openxmlformats.org/officeDocument/2006/relationships/image" Target="../media/image63.png"/><Relationship Id="rId2" Type="http://schemas.openxmlformats.org/officeDocument/2006/relationships/slideLayout" Target="../slideLayouts/slideLayout621.xml"/><Relationship Id="rId3" Type="http://schemas.openxmlformats.org/officeDocument/2006/relationships/slideLayout" Target="../slideLayouts/slideLayout622.xml"/><Relationship Id="rId4" Type="http://schemas.openxmlformats.org/officeDocument/2006/relationships/slideLayout" Target="../slideLayouts/slideLayout623.xml"/><Relationship Id="rId5" Type="http://schemas.openxmlformats.org/officeDocument/2006/relationships/slideLayout" Target="../slideLayouts/slideLayout624.xml"/><Relationship Id="rId6" Type="http://schemas.openxmlformats.org/officeDocument/2006/relationships/slideLayout" Target="../slideLayouts/slideLayout625.xml"/><Relationship Id="rId7" Type="http://schemas.openxmlformats.org/officeDocument/2006/relationships/slideLayout" Target="../slideLayouts/slideLayout626.xml"/><Relationship Id="rId8" Type="http://schemas.openxmlformats.org/officeDocument/2006/relationships/slideLayout" Target="../slideLayouts/slideLayout627.xml"/><Relationship Id="rId9" Type="http://schemas.openxmlformats.org/officeDocument/2006/relationships/slideLayout" Target="../slideLayouts/slideLayout628.xml"/><Relationship Id="rId10" Type="http://schemas.openxmlformats.org/officeDocument/2006/relationships/slideLayout" Target="../slideLayouts/slideLayout629.xml"/><Relationship Id="rId11" Type="http://schemas.openxmlformats.org/officeDocument/2006/relationships/slideLayout" Target="../slideLayouts/slideLayout630.xml"/><Relationship Id="rId12" Type="http://schemas.openxmlformats.org/officeDocument/2006/relationships/slideLayout" Target="../slideLayouts/slideLayout631.xml"/><Relationship Id="rId13" Type="http://schemas.openxmlformats.org/officeDocument/2006/relationships/theme" Target="../theme/theme15.xml"/></Relationships>
</file>

<file path=ppt/slideMasters/_rels/slideMaster57.xml.rels><?xml version='1.0' encoding='UTF-8' standalone='yes'?>
<Relationships xmlns="http://schemas.openxmlformats.org/package/2006/relationships"><Relationship Id="rId1" Type="http://schemas.openxmlformats.org/officeDocument/2006/relationships/image" Target="../media/image59.png"/><Relationship Id="rId2" Type="http://schemas.openxmlformats.org/officeDocument/2006/relationships/slideLayout" Target="../slideLayouts/slideLayout632.xml"/><Relationship Id="rId3" Type="http://schemas.openxmlformats.org/officeDocument/2006/relationships/slideLayout" Target="../slideLayouts/slideLayout633.xml"/><Relationship Id="rId4" Type="http://schemas.openxmlformats.org/officeDocument/2006/relationships/slideLayout" Target="../slideLayouts/slideLayout634.xml"/><Relationship Id="rId5" Type="http://schemas.openxmlformats.org/officeDocument/2006/relationships/slideLayout" Target="../slideLayouts/slideLayout635.xml"/><Relationship Id="rId6" Type="http://schemas.openxmlformats.org/officeDocument/2006/relationships/slideLayout" Target="../slideLayouts/slideLayout636.xml"/><Relationship Id="rId7" Type="http://schemas.openxmlformats.org/officeDocument/2006/relationships/slideLayout" Target="../slideLayouts/slideLayout637.xml"/><Relationship Id="rId8" Type="http://schemas.openxmlformats.org/officeDocument/2006/relationships/slideLayout" Target="../slideLayouts/slideLayout638.xml"/><Relationship Id="rId9" Type="http://schemas.openxmlformats.org/officeDocument/2006/relationships/slideLayout" Target="../slideLayouts/slideLayout639.xml"/><Relationship Id="rId10" Type="http://schemas.openxmlformats.org/officeDocument/2006/relationships/slideLayout" Target="../slideLayouts/slideLayout640.xml"/><Relationship Id="rId11" Type="http://schemas.openxmlformats.org/officeDocument/2006/relationships/slideLayout" Target="../slideLayouts/slideLayout641.xml"/><Relationship Id="rId12" Type="http://schemas.openxmlformats.org/officeDocument/2006/relationships/slideLayout" Target="../slideLayouts/slideLayout642.xml"/><Relationship Id="rId13" Type="http://schemas.openxmlformats.org/officeDocument/2006/relationships/slideLayout" Target="../slideLayouts/slideLayout643.xml"/><Relationship Id="rId14" Type="http://schemas.openxmlformats.org/officeDocument/2006/relationships/theme" Target="../theme/theme26.xml"/></Relationships>
</file>

<file path=ppt/slideMasters/_rels/slideMaster58.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58.png"/><Relationship Id="rId3" Type="http://schemas.openxmlformats.org/officeDocument/2006/relationships/slideLayout" Target="../slideLayouts/slideLayout644.xml"/><Relationship Id="rId4" Type="http://schemas.openxmlformats.org/officeDocument/2006/relationships/slideLayout" Target="../slideLayouts/slideLayout645.xml"/><Relationship Id="rId5" Type="http://schemas.openxmlformats.org/officeDocument/2006/relationships/slideLayout" Target="../slideLayouts/slideLayout646.xml"/><Relationship Id="rId6" Type="http://schemas.openxmlformats.org/officeDocument/2006/relationships/slideLayout" Target="../slideLayouts/slideLayout647.xml"/><Relationship Id="rId7" Type="http://schemas.openxmlformats.org/officeDocument/2006/relationships/slideLayout" Target="../slideLayouts/slideLayout648.xml"/><Relationship Id="rId8" Type="http://schemas.openxmlformats.org/officeDocument/2006/relationships/slideLayout" Target="../slideLayouts/slideLayout649.xml"/><Relationship Id="rId9" Type="http://schemas.openxmlformats.org/officeDocument/2006/relationships/slideLayout" Target="../slideLayouts/slideLayout650.xml"/><Relationship Id="rId10" Type="http://schemas.openxmlformats.org/officeDocument/2006/relationships/slideLayout" Target="../slideLayouts/slideLayout651.xml"/><Relationship Id="rId11" Type="http://schemas.openxmlformats.org/officeDocument/2006/relationships/slideLayout" Target="../slideLayouts/slideLayout652.xml"/><Relationship Id="rId12" Type="http://schemas.openxmlformats.org/officeDocument/2006/relationships/slideLayout" Target="../slideLayouts/slideLayout653.xml"/><Relationship Id="rId13" Type="http://schemas.openxmlformats.org/officeDocument/2006/relationships/slideLayout" Target="../slideLayouts/slideLayout654.xml"/><Relationship Id="rId14" Type="http://schemas.openxmlformats.org/officeDocument/2006/relationships/theme" Target="../theme/theme49.xml"/></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115.xml"/></Relationships>
</file>

<file path=ppt/slideMasters/_rels/slideMaster6.xml.rels><?xml version='1.0' encoding='UTF-8' standalone='yes'?>
<Relationships xmlns="http://schemas.openxmlformats.org/package/2006/relationships"><Relationship Id="rId1" Type="http://schemas.openxmlformats.org/officeDocument/2006/relationships/image" Target="../media/image9.jpg"/><Relationship Id="rId2" Type="http://schemas.openxmlformats.org/officeDocument/2006/relationships/slideLayout" Target="../slideLayouts/slideLayout60.xml"/><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9" Type="http://schemas.openxmlformats.org/officeDocument/2006/relationships/slideLayout" Target="../slideLayouts/slideLayout67.xml"/><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theme" Target="../theme/theme8.xml"/></Relationships>
</file>

<file path=ppt/slideMasters/_rels/slideMaster60.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60.png"/><Relationship Id="rId3" Type="http://schemas.openxmlformats.org/officeDocument/2006/relationships/slideLayout" Target="../slideLayouts/slideLayout666.xml"/><Relationship Id="rId4" Type="http://schemas.openxmlformats.org/officeDocument/2006/relationships/slideLayout" Target="../slideLayouts/slideLayout667.xml"/><Relationship Id="rId5" Type="http://schemas.openxmlformats.org/officeDocument/2006/relationships/slideLayout" Target="../slideLayouts/slideLayout668.xml"/><Relationship Id="rId6" Type="http://schemas.openxmlformats.org/officeDocument/2006/relationships/slideLayout" Target="../slideLayouts/slideLayout669.xml"/><Relationship Id="rId7" Type="http://schemas.openxmlformats.org/officeDocument/2006/relationships/slideLayout" Target="../slideLayouts/slideLayout670.xml"/><Relationship Id="rId8" Type="http://schemas.openxmlformats.org/officeDocument/2006/relationships/slideLayout" Target="../slideLayouts/slideLayout671.xml"/><Relationship Id="rId9" Type="http://schemas.openxmlformats.org/officeDocument/2006/relationships/slideLayout" Target="../slideLayouts/slideLayout672.xml"/><Relationship Id="rId10" Type="http://schemas.openxmlformats.org/officeDocument/2006/relationships/slideLayout" Target="../slideLayouts/slideLayout673.xml"/><Relationship Id="rId11" Type="http://schemas.openxmlformats.org/officeDocument/2006/relationships/slideLayout" Target="../slideLayouts/slideLayout674.xml"/><Relationship Id="rId12" Type="http://schemas.openxmlformats.org/officeDocument/2006/relationships/slideLayout" Target="../slideLayouts/slideLayout675.xml"/><Relationship Id="rId13" Type="http://schemas.openxmlformats.org/officeDocument/2006/relationships/slideLayout" Target="../slideLayouts/slideLayout676.xml"/><Relationship Id="rId14" Type="http://schemas.openxmlformats.org/officeDocument/2006/relationships/theme" Target="../theme/theme92.xml"/></Relationships>
</file>

<file path=ppt/slideMasters/_rels/slideMaster61.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60.png"/><Relationship Id="rId3" Type="http://schemas.openxmlformats.org/officeDocument/2006/relationships/slideLayout" Target="../slideLayouts/slideLayout677.xml"/><Relationship Id="rId4" Type="http://schemas.openxmlformats.org/officeDocument/2006/relationships/slideLayout" Target="../slideLayouts/slideLayout678.xml"/><Relationship Id="rId5" Type="http://schemas.openxmlformats.org/officeDocument/2006/relationships/slideLayout" Target="../slideLayouts/slideLayout679.xml"/><Relationship Id="rId6" Type="http://schemas.openxmlformats.org/officeDocument/2006/relationships/slideLayout" Target="../slideLayouts/slideLayout680.xml"/><Relationship Id="rId7" Type="http://schemas.openxmlformats.org/officeDocument/2006/relationships/slideLayout" Target="../slideLayouts/slideLayout681.xml"/><Relationship Id="rId8" Type="http://schemas.openxmlformats.org/officeDocument/2006/relationships/slideLayout" Target="../slideLayouts/slideLayout682.xml"/><Relationship Id="rId9" Type="http://schemas.openxmlformats.org/officeDocument/2006/relationships/slideLayout" Target="../slideLayouts/slideLayout683.xml"/><Relationship Id="rId10" Type="http://schemas.openxmlformats.org/officeDocument/2006/relationships/slideLayout" Target="../slideLayouts/slideLayout684.xml"/><Relationship Id="rId11" Type="http://schemas.openxmlformats.org/officeDocument/2006/relationships/slideLayout" Target="../slideLayouts/slideLayout685.xml"/><Relationship Id="rId12" Type="http://schemas.openxmlformats.org/officeDocument/2006/relationships/slideLayout" Target="../slideLayouts/slideLayout686.xml"/><Relationship Id="rId13" Type="http://schemas.openxmlformats.org/officeDocument/2006/relationships/slideLayout" Target="../slideLayouts/slideLayout687.xml"/><Relationship Id="rId14" Type="http://schemas.openxmlformats.org/officeDocument/2006/relationships/theme" Target="../theme/theme65.xml"/></Relationships>
</file>

<file path=ppt/slideMasters/_rels/slideMaster62.xml.rels><?xml version='1.0' encoding='UTF-8' standalone='yes'?>
<Relationships xmlns="http://schemas.openxmlformats.org/package/2006/relationships"><Relationship Id="rId1" Type="http://schemas.openxmlformats.org/officeDocument/2006/relationships/image" Target="../media/image65.png"/><Relationship Id="rId2" Type="http://schemas.openxmlformats.org/officeDocument/2006/relationships/slideLayout" Target="../slideLayouts/slideLayout688.xml"/><Relationship Id="rId3" Type="http://schemas.openxmlformats.org/officeDocument/2006/relationships/slideLayout" Target="../slideLayouts/slideLayout689.xml"/><Relationship Id="rId4" Type="http://schemas.openxmlformats.org/officeDocument/2006/relationships/slideLayout" Target="../slideLayouts/slideLayout690.xml"/><Relationship Id="rId5" Type="http://schemas.openxmlformats.org/officeDocument/2006/relationships/slideLayout" Target="../slideLayouts/slideLayout691.xml"/><Relationship Id="rId6" Type="http://schemas.openxmlformats.org/officeDocument/2006/relationships/slideLayout" Target="../slideLayouts/slideLayout692.xml"/><Relationship Id="rId7" Type="http://schemas.openxmlformats.org/officeDocument/2006/relationships/slideLayout" Target="../slideLayouts/slideLayout693.xml"/><Relationship Id="rId8" Type="http://schemas.openxmlformats.org/officeDocument/2006/relationships/slideLayout" Target="../slideLayouts/slideLayout694.xml"/><Relationship Id="rId9" Type="http://schemas.openxmlformats.org/officeDocument/2006/relationships/slideLayout" Target="../slideLayouts/slideLayout695.xml"/><Relationship Id="rId10" Type="http://schemas.openxmlformats.org/officeDocument/2006/relationships/slideLayout" Target="../slideLayouts/slideLayout696.xml"/><Relationship Id="rId11" Type="http://schemas.openxmlformats.org/officeDocument/2006/relationships/slideLayout" Target="../slideLayouts/slideLayout697.xml"/><Relationship Id="rId12" Type="http://schemas.openxmlformats.org/officeDocument/2006/relationships/slideLayout" Target="../slideLayouts/slideLayout698.xml"/><Relationship Id="rId13" Type="http://schemas.openxmlformats.org/officeDocument/2006/relationships/theme" Target="../theme/theme47.xml"/></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16.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1.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25.xml"/></Relationships>
</file>

<file path=ppt/slideMasters/_rels/slideMaster66.xml.rels><?xml version='1.0' encoding='UTF-8' standalone='yes'?>
<Relationships xmlns="http://schemas.openxmlformats.org/package/2006/relationships"><Relationship Id="rId1" Type="http://schemas.openxmlformats.org/officeDocument/2006/relationships/image" Target="../media/image66.png"/><Relationship Id="rId2" Type="http://schemas.openxmlformats.org/officeDocument/2006/relationships/image" Target="../media/image67.jpg"/><Relationship Id="rId3" Type="http://schemas.openxmlformats.org/officeDocument/2006/relationships/slideLayout" Target="../slideLayouts/slideLayout735.xml"/><Relationship Id="rId4" Type="http://schemas.openxmlformats.org/officeDocument/2006/relationships/slideLayout" Target="../slideLayouts/slideLayout736.xml"/><Relationship Id="rId5" Type="http://schemas.openxmlformats.org/officeDocument/2006/relationships/slideLayout" Target="../slideLayouts/slideLayout737.xml"/><Relationship Id="rId6" Type="http://schemas.openxmlformats.org/officeDocument/2006/relationships/slideLayout" Target="../slideLayouts/slideLayout738.xml"/><Relationship Id="rId7" Type="http://schemas.openxmlformats.org/officeDocument/2006/relationships/slideLayout" Target="../slideLayouts/slideLayout739.xml"/><Relationship Id="rId8" Type="http://schemas.openxmlformats.org/officeDocument/2006/relationships/slideLayout" Target="../slideLayouts/slideLayout740.xml"/><Relationship Id="rId9" Type="http://schemas.openxmlformats.org/officeDocument/2006/relationships/slideLayout" Target="../slideLayouts/slideLayout741.xml"/><Relationship Id="rId10" Type="http://schemas.openxmlformats.org/officeDocument/2006/relationships/slideLayout" Target="../slideLayouts/slideLayout742.xml"/><Relationship Id="rId11" Type="http://schemas.openxmlformats.org/officeDocument/2006/relationships/slideLayout" Target="../slideLayouts/slideLayout743.xml"/><Relationship Id="rId12" Type="http://schemas.openxmlformats.org/officeDocument/2006/relationships/slideLayout" Target="../slideLayouts/slideLayout744.xml"/><Relationship Id="rId13" Type="http://schemas.openxmlformats.org/officeDocument/2006/relationships/slideLayout" Target="../slideLayouts/slideLayout745.xml"/><Relationship Id="rId14" Type="http://schemas.openxmlformats.org/officeDocument/2006/relationships/theme" Target="../theme/theme107.xml"/></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22.xml"/></Relationships>
</file>

<file path=ppt/slideMasters/_rels/slideMaster68.xml.rels><?xml version='1.0' encoding='UTF-8' standalone='yes'?>
<Relationships xmlns="http://schemas.openxmlformats.org/package/2006/relationships"><Relationship Id="rId1" Type="http://schemas.openxmlformats.org/officeDocument/2006/relationships/image" Target="../media/image85.jpg"/><Relationship Id="rId2" Type="http://schemas.openxmlformats.org/officeDocument/2006/relationships/slideLayout" Target="../slideLayouts/slideLayout757.xml"/><Relationship Id="rId3" Type="http://schemas.openxmlformats.org/officeDocument/2006/relationships/slideLayout" Target="../slideLayouts/slideLayout758.xml"/><Relationship Id="rId4" Type="http://schemas.openxmlformats.org/officeDocument/2006/relationships/slideLayout" Target="../slideLayouts/slideLayout759.xml"/><Relationship Id="rId5" Type="http://schemas.openxmlformats.org/officeDocument/2006/relationships/slideLayout" Target="../slideLayouts/slideLayout760.xml"/><Relationship Id="rId6" Type="http://schemas.openxmlformats.org/officeDocument/2006/relationships/slideLayout" Target="../slideLayouts/slideLayout761.xml"/><Relationship Id="rId7" Type="http://schemas.openxmlformats.org/officeDocument/2006/relationships/slideLayout" Target="../slideLayouts/slideLayout762.xml"/><Relationship Id="rId8" Type="http://schemas.openxmlformats.org/officeDocument/2006/relationships/slideLayout" Target="../slideLayouts/slideLayout763.xml"/><Relationship Id="rId9" Type="http://schemas.openxmlformats.org/officeDocument/2006/relationships/slideLayout" Target="../slideLayouts/slideLayout764.xml"/><Relationship Id="rId10" Type="http://schemas.openxmlformats.org/officeDocument/2006/relationships/slideLayout" Target="../slideLayouts/slideLayout765.xml"/><Relationship Id="rId11" Type="http://schemas.openxmlformats.org/officeDocument/2006/relationships/slideLayout" Target="../slideLayouts/slideLayout766.xml"/><Relationship Id="rId12" Type="http://schemas.openxmlformats.org/officeDocument/2006/relationships/slideLayout" Target="../slideLayouts/slideLayout767.xml"/><Relationship Id="rId13" Type="http://schemas.openxmlformats.org/officeDocument/2006/relationships/theme" Target="../theme/theme95.xml"/></Relationships>
</file>

<file path=ppt/slideMasters/_rels/slideMaster69.xml.rels><?xml version='1.0' encoding='UTF-8' standalone='yes'?>
<Relationships xmlns="http://schemas.openxmlformats.org/package/2006/relationships"><Relationship Id="rId1" Type="http://schemas.openxmlformats.org/officeDocument/2006/relationships/image" Target="../media/image73.jpg"/><Relationship Id="rId2" Type="http://schemas.openxmlformats.org/officeDocument/2006/relationships/slideLayout" Target="../slideLayouts/slideLayout768.xml"/><Relationship Id="rId3" Type="http://schemas.openxmlformats.org/officeDocument/2006/relationships/slideLayout" Target="../slideLayouts/slideLayout769.xml"/><Relationship Id="rId4" Type="http://schemas.openxmlformats.org/officeDocument/2006/relationships/slideLayout" Target="../slideLayouts/slideLayout770.xml"/><Relationship Id="rId5" Type="http://schemas.openxmlformats.org/officeDocument/2006/relationships/slideLayout" Target="../slideLayouts/slideLayout771.xml"/><Relationship Id="rId6" Type="http://schemas.openxmlformats.org/officeDocument/2006/relationships/slideLayout" Target="../slideLayouts/slideLayout772.xml"/><Relationship Id="rId7" Type="http://schemas.openxmlformats.org/officeDocument/2006/relationships/slideLayout" Target="../slideLayouts/slideLayout773.xml"/><Relationship Id="rId8" Type="http://schemas.openxmlformats.org/officeDocument/2006/relationships/slideLayout" Target="../slideLayouts/slideLayout774.xml"/><Relationship Id="rId9" Type="http://schemas.openxmlformats.org/officeDocument/2006/relationships/slideLayout" Target="../slideLayouts/slideLayout775.xml"/><Relationship Id="rId10" Type="http://schemas.openxmlformats.org/officeDocument/2006/relationships/slideLayout" Target="../slideLayouts/slideLayout776.xml"/><Relationship Id="rId11" Type="http://schemas.openxmlformats.org/officeDocument/2006/relationships/slideLayout" Target="../slideLayouts/slideLayout777.xml"/><Relationship Id="rId12" Type="http://schemas.openxmlformats.org/officeDocument/2006/relationships/slideLayout" Target="../slideLayouts/slideLayout778.xml"/><Relationship Id="rId13" Type="http://schemas.openxmlformats.org/officeDocument/2006/relationships/theme" Target="../theme/theme5.xml"/></Relationships>
</file>

<file path=ppt/slideMasters/_rels/slideMaster7.xml.rels><?xml version='1.0' encoding='UTF-8' standalone='yes'?>
<Relationships xmlns="http://schemas.openxmlformats.org/package/2006/relationships"><Relationship Id="rId1" Type="http://schemas.openxmlformats.org/officeDocument/2006/relationships/image" Target="../media/image2.jpg"/><Relationship Id="rId2" Type="http://schemas.openxmlformats.org/officeDocument/2006/relationships/slideLayout" Target="../slideLayouts/slideLayout71.xml"/><Relationship Id="rId3" Type="http://schemas.openxmlformats.org/officeDocument/2006/relationships/slideLayout" Target="../slideLayouts/slideLayout72.xml"/><Relationship Id="rId4" Type="http://schemas.openxmlformats.org/officeDocument/2006/relationships/slideLayout" Target="../slideLayouts/slideLayout73.xml"/><Relationship Id="rId5" Type="http://schemas.openxmlformats.org/officeDocument/2006/relationships/slideLayout" Target="../slideLayouts/slideLayout74.xml"/><Relationship Id="rId6" Type="http://schemas.openxmlformats.org/officeDocument/2006/relationships/slideLayout" Target="../slideLayouts/slideLayout75.xml"/><Relationship Id="rId7" Type="http://schemas.openxmlformats.org/officeDocument/2006/relationships/slideLayout" Target="../slideLayouts/slideLayout76.xml"/><Relationship Id="rId8" Type="http://schemas.openxmlformats.org/officeDocument/2006/relationships/slideLayout" Target="../slideLayouts/slideLayout77.xml"/><Relationship Id="rId9" Type="http://schemas.openxmlformats.org/officeDocument/2006/relationships/slideLayout" Target="../slideLayouts/slideLayout78.xml"/><Relationship Id="rId10" Type="http://schemas.openxmlformats.org/officeDocument/2006/relationships/slideLayout" Target="../slideLayouts/slideLayout79.xml"/><Relationship Id="rId11" Type="http://schemas.openxmlformats.org/officeDocument/2006/relationships/slideLayout" Target="../slideLayouts/slideLayout80.xml"/><Relationship Id="rId12" Type="http://schemas.openxmlformats.org/officeDocument/2006/relationships/slideLayout" Target="../slideLayouts/slideLayout81.xml"/><Relationship Id="rId13" Type="http://schemas.openxmlformats.org/officeDocument/2006/relationships/slideLayout" Target="../slideLayouts/slideLayout82.xml"/><Relationship Id="rId14" Type="http://schemas.openxmlformats.org/officeDocument/2006/relationships/theme" Target="../theme/theme94.xml"/></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112.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53.xml"/></Relationships>
</file>

<file path=ppt/slideMasters/_rels/slideMaster72.xml.rels><?xml version='1.0' encoding='UTF-8' standalone='yes'?>
<Relationships xmlns="http://schemas.openxmlformats.org/package/2006/relationships"><Relationship Id="rId1" Type="http://schemas.openxmlformats.org/officeDocument/2006/relationships/image" Target="../media/image75.jpg"/><Relationship Id="rId2" Type="http://schemas.openxmlformats.org/officeDocument/2006/relationships/slideLayout" Target="../slideLayouts/slideLayout803.xml"/><Relationship Id="rId3" Type="http://schemas.openxmlformats.org/officeDocument/2006/relationships/slideLayout" Target="../slideLayouts/slideLayout804.xml"/><Relationship Id="rId4" Type="http://schemas.openxmlformats.org/officeDocument/2006/relationships/theme" Target="../theme/theme91.xml"/></Relationships>
</file>

<file path=ppt/slideMasters/_rels/slideMaster73.xml.rels><?xml version='1.0' encoding='UTF-8' standalone='yes'?>
<Relationships xmlns="http://schemas.openxmlformats.org/package/2006/relationships"><Relationship Id="rId1" Type="http://schemas.openxmlformats.org/officeDocument/2006/relationships/image" Target="../media/image76.jpg"/><Relationship Id="rId2" Type="http://schemas.openxmlformats.org/officeDocument/2006/relationships/image" Target="../media/image69.png"/><Relationship Id="rId3" Type="http://schemas.openxmlformats.org/officeDocument/2006/relationships/image" Target="../media/image70.jpg"/><Relationship Id="rId4" Type="http://schemas.openxmlformats.org/officeDocument/2006/relationships/slideLayout" Target="../slideLayouts/slideLayout805.xml"/><Relationship Id="rId5" Type="http://schemas.openxmlformats.org/officeDocument/2006/relationships/slideLayout" Target="../slideLayouts/slideLayout806.xml"/><Relationship Id="rId6" Type="http://schemas.openxmlformats.org/officeDocument/2006/relationships/slideLayout" Target="../slideLayouts/slideLayout807.xml"/><Relationship Id="rId7" Type="http://schemas.openxmlformats.org/officeDocument/2006/relationships/slideLayout" Target="../slideLayouts/slideLayout808.xml"/><Relationship Id="rId8" Type="http://schemas.openxmlformats.org/officeDocument/2006/relationships/slideLayout" Target="../slideLayouts/slideLayout809.xml"/><Relationship Id="rId9" Type="http://schemas.openxmlformats.org/officeDocument/2006/relationships/slideLayout" Target="../slideLayouts/slideLayout810.xml"/><Relationship Id="rId10" Type="http://schemas.openxmlformats.org/officeDocument/2006/relationships/slideLayout" Target="../slideLayouts/slideLayout811.xml"/><Relationship Id="rId11" Type="http://schemas.openxmlformats.org/officeDocument/2006/relationships/slideLayout" Target="../slideLayouts/slideLayout812.xml"/><Relationship Id="rId12" Type="http://schemas.openxmlformats.org/officeDocument/2006/relationships/slideLayout" Target="../slideLayouts/slideLayout813.xml"/><Relationship Id="rId13" Type="http://schemas.openxmlformats.org/officeDocument/2006/relationships/slideLayout" Target="../slideLayouts/slideLayout814.xml"/><Relationship Id="rId14" Type="http://schemas.openxmlformats.org/officeDocument/2006/relationships/slideLayout" Target="../slideLayouts/slideLayout815.xml"/><Relationship Id="rId15" Type="http://schemas.openxmlformats.org/officeDocument/2006/relationships/slideLayout" Target="../slideLayouts/slideLayout816.xml"/><Relationship Id="rId16" Type="http://schemas.openxmlformats.org/officeDocument/2006/relationships/theme" Target="../theme/theme32.xml"/></Relationships>
</file>

<file path=ppt/slideMasters/_rels/slideMaster74.xml.rels><?xml version='1.0' encoding='UTF-8' standalone='yes'?>
<Relationships xmlns="http://schemas.openxmlformats.org/package/2006/relationships"><Relationship Id="rId1" Type="http://schemas.openxmlformats.org/officeDocument/2006/relationships/image" Target="../media/image78.png"/><Relationship Id="rId2" Type="http://schemas.openxmlformats.org/officeDocument/2006/relationships/image" Target="../media/image77.jpg"/><Relationship Id="rId3" Type="http://schemas.openxmlformats.org/officeDocument/2006/relationships/slideLayout" Target="../slideLayouts/slideLayout817.xml"/><Relationship Id="rId4" Type="http://schemas.openxmlformats.org/officeDocument/2006/relationships/slideLayout" Target="../slideLayouts/slideLayout818.xml"/><Relationship Id="rId5" Type="http://schemas.openxmlformats.org/officeDocument/2006/relationships/slideLayout" Target="../slideLayouts/slideLayout819.xml"/><Relationship Id="rId6" Type="http://schemas.openxmlformats.org/officeDocument/2006/relationships/slideLayout" Target="../slideLayouts/slideLayout820.xml"/><Relationship Id="rId7" Type="http://schemas.openxmlformats.org/officeDocument/2006/relationships/slideLayout" Target="../slideLayouts/slideLayout821.xml"/><Relationship Id="rId8" Type="http://schemas.openxmlformats.org/officeDocument/2006/relationships/slideLayout" Target="../slideLayouts/slideLayout822.xml"/><Relationship Id="rId9" Type="http://schemas.openxmlformats.org/officeDocument/2006/relationships/slideLayout" Target="../slideLayouts/slideLayout823.xml"/><Relationship Id="rId10" Type="http://schemas.openxmlformats.org/officeDocument/2006/relationships/slideLayout" Target="../slideLayouts/slideLayout824.xml"/><Relationship Id="rId11" Type="http://schemas.openxmlformats.org/officeDocument/2006/relationships/slideLayout" Target="../slideLayouts/slideLayout825.xml"/><Relationship Id="rId12" Type="http://schemas.openxmlformats.org/officeDocument/2006/relationships/slideLayout" Target="../slideLayouts/slideLayout826.xml"/><Relationship Id="rId13" Type="http://schemas.openxmlformats.org/officeDocument/2006/relationships/slideLayout" Target="../slideLayouts/slideLayout827.xml"/><Relationship Id="rId14" Type="http://schemas.openxmlformats.org/officeDocument/2006/relationships/theme" Target="../theme/theme4.xml"/></Relationships>
</file>

<file path=ppt/slideMasters/_rels/slideMaster75.xml.rels><?xml version='1.0' encoding='UTF-8' standalone='yes'?>
<Relationships xmlns="http://schemas.openxmlformats.org/package/2006/relationships"><Relationship Id="rId1" Type="http://schemas.openxmlformats.org/officeDocument/2006/relationships/image" Target="../media/image74.jpg"/><Relationship Id="rId2" Type="http://schemas.openxmlformats.org/officeDocument/2006/relationships/image" Target="../media/image79.jpg"/><Relationship Id="rId3" Type="http://schemas.openxmlformats.org/officeDocument/2006/relationships/image" Target="../media/image72.png"/><Relationship Id="rId4" Type="http://schemas.openxmlformats.org/officeDocument/2006/relationships/image" Target="../media/image80.png"/><Relationship Id="rId5" Type="http://schemas.openxmlformats.org/officeDocument/2006/relationships/slideLayout" Target="../slideLayouts/slideLayout828.xml"/><Relationship Id="rId6" Type="http://schemas.openxmlformats.org/officeDocument/2006/relationships/slideLayout" Target="../slideLayouts/slideLayout829.xml"/><Relationship Id="rId7" Type="http://schemas.openxmlformats.org/officeDocument/2006/relationships/slideLayout" Target="../slideLayouts/slideLayout830.xml"/><Relationship Id="rId8" Type="http://schemas.openxmlformats.org/officeDocument/2006/relationships/slideLayout" Target="../slideLayouts/slideLayout831.xml"/><Relationship Id="rId9" Type="http://schemas.openxmlformats.org/officeDocument/2006/relationships/slideLayout" Target="../slideLayouts/slideLayout832.xml"/><Relationship Id="rId10" Type="http://schemas.openxmlformats.org/officeDocument/2006/relationships/slideLayout" Target="../slideLayouts/slideLayout833.xml"/><Relationship Id="rId11" Type="http://schemas.openxmlformats.org/officeDocument/2006/relationships/slideLayout" Target="../slideLayouts/slideLayout834.xml"/><Relationship Id="rId12" Type="http://schemas.openxmlformats.org/officeDocument/2006/relationships/slideLayout" Target="../slideLayouts/slideLayout835.xml"/><Relationship Id="rId13" Type="http://schemas.openxmlformats.org/officeDocument/2006/relationships/slideLayout" Target="../slideLayouts/slideLayout836.xml"/><Relationship Id="rId14" Type="http://schemas.openxmlformats.org/officeDocument/2006/relationships/slideLayout" Target="../slideLayouts/slideLayout837.xml"/><Relationship Id="rId15" Type="http://schemas.openxmlformats.org/officeDocument/2006/relationships/slideLayout" Target="../slideLayouts/slideLayout838.xml"/><Relationship Id="rId16" Type="http://schemas.openxmlformats.org/officeDocument/2006/relationships/slideLayout" Target="../slideLayouts/slideLayout839.xml"/><Relationship Id="rId17" Type="http://schemas.openxmlformats.org/officeDocument/2006/relationships/slideLayout" Target="../slideLayouts/slideLayout840.xml"/><Relationship Id="rId18" Type="http://schemas.openxmlformats.org/officeDocument/2006/relationships/slideLayout" Target="../slideLayouts/slideLayout841.xml"/><Relationship Id="rId19" Type="http://schemas.openxmlformats.org/officeDocument/2006/relationships/slideLayout" Target="../slideLayouts/slideLayout842.xml"/><Relationship Id="rId20" Type="http://schemas.openxmlformats.org/officeDocument/2006/relationships/slideLayout" Target="../slideLayouts/slideLayout843.xml"/><Relationship Id="rId21" Type="http://schemas.openxmlformats.org/officeDocument/2006/relationships/slideLayout" Target="../slideLayouts/slideLayout844.xml"/><Relationship Id="rId22" Type="http://schemas.openxmlformats.org/officeDocument/2006/relationships/slideLayout" Target="../slideLayouts/slideLayout845.xml"/><Relationship Id="rId23" Type="http://schemas.openxmlformats.org/officeDocument/2006/relationships/slideLayout" Target="../slideLayouts/slideLayout846.xml"/><Relationship Id="rId24" Type="http://schemas.openxmlformats.org/officeDocument/2006/relationships/slideLayout" Target="../slideLayouts/slideLayout847.xml"/><Relationship Id="rId25" Type="http://schemas.openxmlformats.org/officeDocument/2006/relationships/slideLayout" Target="../slideLayouts/slideLayout848.xml"/><Relationship Id="rId26" Type="http://schemas.openxmlformats.org/officeDocument/2006/relationships/slideLayout" Target="../slideLayouts/slideLayout849.xml"/><Relationship Id="rId27" Type="http://schemas.openxmlformats.org/officeDocument/2006/relationships/slideLayout" Target="../slideLayouts/slideLayout850.xml"/><Relationship Id="rId28" Type="http://schemas.openxmlformats.org/officeDocument/2006/relationships/slideLayout" Target="../slideLayouts/slideLayout851.xml"/><Relationship Id="rId29" Type="http://schemas.openxmlformats.org/officeDocument/2006/relationships/slideLayout" Target="../slideLayouts/slideLayout852.xml"/><Relationship Id="rId30" Type="http://schemas.openxmlformats.org/officeDocument/2006/relationships/slideLayout" Target="../slideLayouts/slideLayout853.xml"/><Relationship Id="rId31" Type="http://schemas.openxmlformats.org/officeDocument/2006/relationships/theme" Target="../theme/theme113.xml"/></Relationships>
</file>

<file path=ppt/slideMasters/_rels/slideMaster76.xml.rels><?xml version='1.0' encoding='UTF-8' standalone='yes'?>
<Relationships xmlns="http://schemas.openxmlformats.org/package/2006/relationships"><Relationship Id="rId1" Type="http://schemas.openxmlformats.org/officeDocument/2006/relationships/image" Target="../media/image86.jpg"/><Relationship Id="rId2" Type="http://schemas.openxmlformats.org/officeDocument/2006/relationships/slideLayout" Target="../slideLayouts/slideLayout854.xml"/><Relationship Id="rId3" Type="http://schemas.openxmlformats.org/officeDocument/2006/relationships/slideLayout" Target="../slideLayouts/slideLayout855.xml"/><Relationship Id="rId4" Type="http://schemas.openxmlformats.org/officeDocument/2006/relationships/slideLayout" Target="../slideLayouts/slideLayout856.xml"/><Relationship Id="rId5" Type="http://schemas.openxmlformats.org/officeDocument/2006/relationships/slideLayout" Target="../slideLayouts/slideLayout857.xml"/><Relationship Id="rId6" Type="http://schemas.openxmlformats.org/officeDocument/2006/relationships/slideLayout" Target="../slideLayouts/slideLayout858.xml"/><Relationship Id="rId7" Type="http://schemas.openxmlformats.org/officeDocument/2006/relationships/slideLayout" Target="../slideLayouts/slideLayout859.xml"/><Relationship Id="rId8" Type="http://schemas.openxmlformats.org/officeDocument/2006/relationships/slideLayout" Target="../slideLayouts/slideLayout860.xml"/><Relationship Id="rId9" Type="http://schemas.openxmlformats.org/officeDocument/2006/relationships/slideLayout" Target="../slideLayouts/slideLayout861.xml"/><Relationship Id="rId10" Type="http://schemas.openxmlformats.org/officeDocument/2006/relationships/slideLayout" Target="../slideLayouts/slideLayout862.xml"/><Relationship Id="rId11" Type="http://schemas.openxmlformats.org/officeDocument/2006/relationships/slideLayout" Target="../slideLayouts/slideLayout863.xml"/><Relationship Id="rId12" Type="http://schemas.openxmlformats.org/officeDocument/2006/relationships/slideLayout" Target="../slideLayouts/slideLayout864.xml"/><Relationship Id="rId13" Type="http://schemas.openxmlformats.org/officeDocument/2006/relationships/theme" Target="../theme/theme46.xml"/></Relationships>
</file>

<file path=ppt/slideMasters/_rels/slideMaster77.xml.rels><?xml version='1.0' encoding='UTF-8' standalone='yes'?>
<Relationships xmlns="http://schemas.openxmlformats.org/package/2006/relationships"><Relationship Id="rId1" Type="http://schemas.openxmlformats.org/officeDocument/2006/relationships/image" Target="../media/image84.png"/><Relationship Id="rId2" Type="http://schemas.openxmlformats.org/officeDocument/2006/relationships/slideLayout" Target="../slideLayouts/slideLayout865.xml"/><Relationship Id="rId3" Type="http://schemas.openxmlformats.org/officeDocument/2006/relationships/slideLayout" Target="../slideLayouts/slideLayout866.xml"/><Relationship Id="rId4" Type="http://schemas.openxmlformats.org/officeDocument/2006/relationships/slideLayout" Target="../slideLayouts/slideLayout867.xml"/><Relationship Id="rId5" Type="http://schemas.openxmlformats.org/officeDocument/2006/relationships/slideLayout" Target="../slideLayouts/slideLayout868.xml"/><Relationship Id="rId6" Type="http://schemas.openxmlformats.org/officeDocument/2006/relationships/slideLayout" Target="../slideLayouts/slideLayout869.xml"/><Relationship Id="rId7" Type="http://schemas.openxmlformats.org/officeDocument/2006/relationships/slideLayout" Target="../slideLayouts/slideLayout870.xml"/><Relationship Id="rId8" Type="http://schemas.openxmlformats.org/officeDocument/2006/relationships/slideLayout" Target="../slideLayouts/slideLayout871.xml"/><Relationship Id="rId9" Type="http://schemas.openxmlformats.org/officeDocument/2006/relationships/slideLayout" Target="../slideLayouts/slideLayout872.xml"/><Relationship Id="rId10" Type="http://schemas.openxmlformats.org/officeDocument/2006/relationships/slideLayout" Target="../slideLayouts/slideLayout873.xml"/><Relationship Id="rId11" Type="http://schemas.openxmlformats.org/officeDocument/2006/relationships/slideLayout" Target="../slideLayouts/slideLayout874.xml"/><Relationship Id="rId12" Type="http://schemas.openxmlformats.org/officeDocument/2006/relationships/slideLayout" Target="../slideLayouts/slideLayout875.xml"/><Relationship Id="rId13" Type="http://schemas.openxmlformats.org/officeDocument/2006/relationships/theme" Target="../theme/theme98.xml"/></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17.xml"/></Relationships>
</file>

<file path=ppt/slideMasters/_rels/slideMaster79.xml.rels><?xml version='1.0' encoding='UTF-8' standalone='yes'?>
<Relationships xmlns="http://schemas.openxmlformats.org/package/2006/relationships"><Relationship Id="rId1" Type="http://schemas.openxmlformats.org/officeDocument/2006/relationships/image" Target="../media/image83.png"/><Relationship Id="rId2" Type="http://schemas.openxmlformats.org/officeDocument/2006/relationships/slideLayout" Target="../slideLayouts/slideLayout887.xml"/><Relationship Id="rId3" Type="http://schemas.openxmlformats.org/officeDocument/2006/relationships/slideLayout" Target="../slideLayouts/slideLayout888.xml"/><Relationship Id="rId4" Type="http://schemas.openxmlformats.org/officeDocument/2006/relationships/slideLayout" Target="../slideLayouts/slideLayout889.xml"/><Relationship Id="rId5" Type="http://schemas.openxmlformats.org/officeDocument/2006/relationships/slideLayout" Target="../slideLayouts/slideLayout890.xml"/><Relationship Id="rId6" Type="http://schemas.openxmlformats.org/officeDocument/2006/relationships/slideLayout" Target="../slideLayouts/slideLayout891.xml"/><Relationship Id="rId7" Type="http://schemas.openxmlformats.org/officeDocument/2006/relationships/slideLayout" Target="../slideLayouts/slideLayout892.xml"/><Relationship Id="rId8" Type="http://schemas.openxmlformats.org/officeDocument/2006/relationships/slideLayout" Target="../slideLayouts/slideLayout893.xml"/><Relationship Id="rId9" Type="http://schemas.openxmlformats.org/officeDocument/2006/relationships/slideLayout" Target="../slideLayouts/slideLayout894.xml"/><Relationship Id="rId10" Type="http://schemas.openxmlformats.org/officeDocument/2006/relationships/slideLayout" Target="../slideLayouts/slideLayout895.xml"/><Relationship Id="rId11" Type="http://schemas.openxmlformats.org/officeDocument/2006/relationships/slideLayout" Target="../slideLayouts/slideLayout896.xml"/><Relationship Id="rId12" Type="http://schemas.openxmlformats.org/officeDocument/2006/relationships/slideLayout" Target="../slideLayouts/slideLayout897.xml"/><Relationship Id="rId13" Type="http://schemas.openxmlformats.org/officeDocument/2006/relationships/theme" Target="../theme/theme111.xml"/></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116.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62.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12.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44.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48.xml"/></Relationships>
</file>

<file path=ppt/slideMasters/_rels/slideMaster84.xml.rels><?xml version='1.0' encoding='UTF-8' standalone='yes'?>
<Relationships xmlns="http://schemas.openxmlformats.org/package/2006/relationships"><Relationship Id="rId1" Type="http://schemas.openxmlformats.org/officeDocument/2006/relationships/image" Target="../media/image90.png"/><Relationship Id="rId2" Type="http://schemas.openxmlformats.org/officeDocument/2006/relationships/slideLayout" Target="../slideLayouts/slideLayout944.xml"/><Relationship Id="rId3" Type="http://schemas.openxmlformats.org/officeDocument/2006/relationships/slideLayout" Target="../slideLayouts/slideLayout945.xml"/><Relationship Id="rId4" Type="http://schemas.openxmlformats.org/officeDocument/2006/relationships/slideLayout" Target="../slideLayouts/slideLayout946.xml"/><Relationship Id="rId5" Type="http://schemas.openxmlformats.org/officeDocument/2006/relationships/slideLayout" Target="../slideLayouts/slideLayout947.xml"/><Relationship Id="rId6" Type="http://schemas.openxmlformats.org/officeDocument/2006/relationships/slideLayout" Target="../slideLayouts/slideLayout948.xml"/><Relationship Id="rId7" Type="http://schemas.openxmlformats.org/officeDocument/2006/relationships/slideLayout" Target="../slideLayouts/slideLayout949.xml"/><Relationship Id="rId8" Type="http://schemas.openxmlformats.org/officeDocument/2006/relationships/slideLayout" Target="../slideLayouts/slideLayout950.xml"/><Relationship Id="rId9" Type="http://schemas.openxmlformats.org/officeDocument/2006/relationships/slideLayout" Target="../slideLayouts/slideLayout951.xml"/><Relationship Id="rId10" Type="http://schemas.openxmlformats.org/officeDocument/2006/relationships/slideLayout" Target="../slideLayouts/slideLayout952.xml"/><Relationship Id="rId11" Type="http://schemas.openxmlformats.org/officeDocument/2006/relationships/slideLayout" Target="../slideLayouts/slideLayout953.xml"/><Relationship Id="rId12" Type="http://schemas.openxmlformats.org/officeDocument/2006/relationships/slideLayout" Target="../slideLayouts/slideLayout954.xml"/><Relationship Id="rId13" Type="http://schemas.openxmlformats.org/officeDocument/2006/relationships/slideLayout" Target="../slideLayouts/slideLayout955.xml"/><Relationship Id="rId14" Type="http://schemas.openxmlformats.org/officeDocument/2006/relationships/slideLayout" Target="../slideLayouts/slideLayout956.xml"/><Relationship Id="rId15" Type="http://schemas.openxmlformats.org/officeDocument/2006/relationships/slideLayout" Target="../slideLayouts/slideLayout957.xml"/><Relationship Id="rId16" Type="http://schemas.openxmlformats.org/officeDocument/2006/relationships/theme" Target="../theme/theme40.xml"/></Relationships>
</file>

<file path=ppt/slideMasters/_rels/slideMaster85.xml.rels><?xml version='1.0' encoding='UTF-8' standalone='yes'?>
<Relationships xmlns="http://schemas.openxmlformats.org/package/2006/relationships"><Relationship Id="rId1" Type="http://schemas.openxmlformats.org/officeDocument/2006/relationships/image" Target="../media/image93.jpg"/><Relationship Id="rId2" Type="http://schemas.openxmlformats.org/officeDocument/2006/relationships/slideLayout" Target="../slideLayouts/slideLayout958.xml"/><Relationship Id="rId3" Type="http://schemas.openxmlformats.org/officeDocument/2006/relationships/slideLayout" Target="../slideLayouts/slideLayout959.xml"/><Relationship Id="rId4" Type="http://schemas.openxmlformats.org/officeDocument/2006/relationships/slideLayout" Target="../slideLayouts/slideLayout960.xml"/><Relationship Id="rId5" Type="http://schemas.openxmlformats.org/officeDocument/2006/relationships/slideLayout" Target="../slideLayouts/slideLayout961.xml"/><Relationship Id="rId6" Type="http://schemas.openxmlformats.org/officeDocument/2006/relationships/slideLayout" Target="../slideLayouts/slideLayout962.xml"/><Relationship Id="rId7" Type="http://schemas.openxmlformats.org/officeDocument/2006/relationships/slideLayout" Target="../slideLayouts/slideLayout963.xml"/><Relationship Id="rId8" Type="http://schemas.openxmlformats.org/officeDocument/2006/relationships/slideLayout" Target="../slideLayouts/slideLayout964.xml"/><Relationship Id="rId9" Type="http://schemas.openxmlformats.org/officeDocument/2006/relationships/slideLayout" Target="../slideLayouts/slideLayout965.xml"/><Relationship Id="rId10" Type="http://schemas.openxmlformats.org/officeDocument/2006/relationships/slideLayout" Target="../slideLayouts/slideLayout966.xml"/><Relationship Id="rId11" Type="http://schemas.openxmlformats.org/officeDocument/2006/relationships/slideLayout" Target="../slideLayouts/slideLayout967.xml"/><Relationship Id="rId12" Type="http://schemas.openxmlformats.org/officeDocument/2006/relationships/slideLayout" Target="../slideLayouts/slideLayout968.xml"/><Relationship Id="rId13" Type="http://schemas.openxmlformats.org/officeDocument/2006/relationships/slideLayout" Target="../slideLayouts/slideLayout969.xml"/><Relationship Id="rId14" Type="http://schemas.openxmlformats.org/officeDocument/2006/relationships/theme" Target="../theme/theme20.xml"/></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36.xml"/></Relationships>
</file>

<file path=ppt/slideMasters/_rels/slideMaster87.xml.rels><?xml version='1.0' encoding='UTF-8' standalone='yes'?>
<Relationships xmlns="http://schemas.openxmlformats.org/package/2006/relationships"><Relationship Id="rId1" Type="http://schemas.openxmlformats.org/officeDocument/2006/relationships/image" Target="../media/image88.png"/><Relationship Id="rId2" Type="http://schemas.openxmlformats.org/officeDocument/2006/relationships/slideLayout" Target="../slideLayouts/slideLayout972.xml"/><Relationship Id="rId3" Type="http://schemas.openxmlformats.org/officeDocument/2006/relationships/slideLayout" Target="../slideLayouts/slideLayout973.xml"/><Relationship Id="rId4" Type="http://schemas.openxmlformats.org/officeDocument/2006/relationships/slideLayout" Target="../slideLayouts/slideLayout974.xml"/><Relationship Id="rId5" Type="http://schemas.openxmlformats.org/officeDocument/2006/relationships/slideLayout" Target="../slideLayouts/slideLayout975.xml"/><Relationship Id="rId6" Type="http://schemas.openxmlformats.org/officeDocument/2006/relationships/slideLayout" Target="../slideLayouts/slideLayout976.xml"/><Relationship Id="rId7" Type="http://schemas.openxmlformats.org/officeDocument/2006/relationships/slideLayout" Target="../slideLayouts/slideLayout977.xml"/><Relationship Id="rId8" Type="http://schemas.openxmlformats.org/officeDocument/2006/relationships/slideLayout" Target="../slideLayouts/slideLayout978.xml"/><Relationship Id="rId9" Type="http://schemas.openxmlformats.org/officeDocument/2006/relationships/slideLayout" Target="../slideLayouts/slideLayout979.xml"/><Relationship Id="rId10" Type="http://schemas.openxmlformats.org/officeDocument/2006/relationships/slideLayout" Target="../slideLayouts/slideLayout980.xml"/><Relationship Id="rId11" Type="http://schemas.openxmlformats.org/officeDocument/2006/relationships/slideLayout" Target="../slideLayouts/slideLayout981.xml"/><Relationship Id="rId12" Type="http://schemas.openxmlformats.org/officeDocument/2006/relationships/slideLayout" Target="../slideLayouts/slideLayout982.xml"/><Relationship Id="rId13" Type="http://schemas.openxmlformats.org/officeDocument/2006/relationships/slideLayout" Target="../slideLayouts/slideLayout983.xml"/><Relationship Id="rId14" Type="http://schemas.openxmlformats.org/officeDocument/2006/relationships/theme" Target="../theme/theme100.xml"/></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5.xml"/></Relationships>
</file>

<file path=ppt/slideMasters/_rels/slideMaster89.xml.rels><?xml version='1.0' encoding='UTF-8' standalone='yes'?>
<Relationships xmlns="http://schemas.openxmlformats.org/package/2006/relationships"><Relationship Id="rId1" Type="http://schemas.openxmlformats.org/officeDocument/2006/relationships/image" Target="../media/image96.png"/><Relationship Id="rId2" Type="http://schemas.openxmlformats.org/officeDocument/2006/relationships/slideLayout" Target="../slideLayouts/slideLayout996.xml"/><Relationship Id="rId3" Type="http://schemas.openxmlformats.org/officeDocument/2006/relationships/slideLayout" Target="../slideLayouts/slideLayout997.xml"/><Relationship Id="rId4" Type="http://schemas.openxmlformats.org/officeDocument/2006/relationships/slideLayout" Target="../slideLayouts/slideLayout998.xml"/><Relationship Id="rId5" Type="http://schemas.openxmlformats.org/officeDocument/2006/relationships/slideLayout" Target="../slideLayouts/slideLayout999.xml"/><Relationship Id="rId6" Type="http://schemas.openxmlformats.org/officeDocument/2006/relationships/slideLayout" Target="../slideLayouts/slideLayout1000.xml"/><Relationship Id="rId7" Type="http://schemas.openxmlformats.org/officeDocument/2006/relationships/slideLayout" Target="../slideLayouts/slideLayout1001.xml"/><Relationship Id="rId8" Type="http://schemas.openxmlformats.org/officeDocument/2006/relationships/slideLayout" Target="../slideLayouts/slideLayout1002.xml"/><Relationship Id="rId9" Type="http://schemas.openxmlformats.org/officeDocument/2006/relationships/slideLayout" Target="../slideLayouts/slideLayout1003.xml"/><Relationship Id="rId10" Type="http://schemas.openxmlformats.org/officeDocument/2006/relationships/slideLayout" Target="../slideLayouts/slideLayout1004.xml"/><Relationship Id="rId11" Type="http://schemas.openxmlformats.org/officeDocument/2006/relationships/slideLayout" Target="../slideLayouts/slideLayout1005.xml"/><Relationship Id="rId12" Type="http://schemas.openxmlformats.org/officeDocument/2006/relationships/slideLayout" Target="../slideLayouts/slideLayout1006.xml"/><Relationship Id="rId13" Type="http://schemas.openxmlformats.org/officeDocument/2006/relationships/slideLayout" Target="../slideLayouts/slideLayout1007.xml"/><Relationship Id="rId14" Type="http://schemas.openxmlformats.org/officeDocument/2006/relationships/theme" Target="../theme/theme64.xml"/></Relationships>
</file>

<file path=ppt/slideMasters/_rels/slideMaster9.xml.rels><?xml version='1.0' encoding='UTF-8' standalone='yes'?>
<Relationships xmlns="http://schemas.openxmlformats.org/package/2006/relationships"><Relationship Id="rId1" Type="http://schemas.openxmlformats.org/officeDocument/2006/relationships/image" Target="../media/image7.jpg"/><Relationship Id="rId2" Type="http://schemas.openxmlformats.org/officeDocument/2006/relationships/slideLayout" Target="../slideLayouts/slideLayout95.xml"/><Relationship Id="rId3" Type="http://schemas.openxmlformats.org/officeDocument/2006/relationships/slideLayout" Target="../slideLayouts/slideLayout96.xml"/><Relationship Id="rId4" Type="http://schemas.openxmlformats.org/officeDocument/2006/relationships/slideLayout" Target="../slideLayouts/slideLayout97.xml"/><Relationship Id="rId5" Type="http://schemas.openxmlformats.org/officeDocument/2006/relationships/slideLayout" Target="../slideLayouts/slideLayout98.xml"/><Relationship Id="rId6" Type="http://schemas.openxmlformats.org/officeDocument/2006/relationships/slideLayout" Target="../slideLayouts/slideLayout99.xml"/><Relationship Id="rId7" Type="http://schemas.openxmlformats.org/officeDocument/2006/relationships/slideLayout" Target="../slideLayouts/slideLayout100.xml"/><Relationship Id="rId8" Type="http://schemas.openxmlformats.org/officeDocument/2006/relationships/slideLayout" Target="../slideLayouts/slideLayout101.xml"/><Relationship Id="rId9" Type="http://schemas.openxmlformats.org/officeDocument/2006/relationships/slideLayout" Target="../slideLayouts/slideLayout102.xml"/><Relationship Id="rId10" Type="http://schemas.openxmlformats.org/officeDocument/2006/relationships/slideLayout" Target="../slideLayouts/slideLayout103.xml"/><Relationship Id="rId11" Type="http://schemas.openxmlformats.org/officeDocument/2006/relationships/slideLayout" Target="../slideLayouts/slideLayout104.xml"/><Relationship Id="rId12" Type="http://schemas.openxmlformats.org/officeDocument/2006/relationships/slideLayout" Target="../slideLayouts/slideLayout105.xml"/><Relationship Id="rId13" Type="http://schemas.openxmlformats.org/officeDocument/2006/relationships/slideLayout" Target="../slideLayouts/slideLayout106.xml"/><Relationship Id="rId14" Type="http://schemas.openxmlformats.org/officeDocument/2006/relationships/slideLayout" Target="../slideLayouts/slideLayout107.xml"/><Relationship Id="rId15" Type="http://schemas.openxmlformats.org/officeDocument/2006/relationships/theme" Target="../theme/theme35.xml"/></Relationships>
</file>

<file path=ppt/slideMasters/_rels/slideMaster90.xml.rels><?xml version='1.0' encoding='UTF-8' standalone='yes'?>
<Relationships xmlns="http://schemas.openxmlformats.org/package/2006/relationships"><Relationship Id="rId1" Type="http://schemas.openxmlformats.org/officeDocument/2006/relationships/image" Target="../media/image92.png"/><Relationship Id="rId2" Type="http://schemas.openxmlformats.org/officeDocument/2006/relationships/slideLayout" Target="../slideLayouts/slideLayout1008.xml"/><Relationship Id="rId3" Type="http://schemas.openxmlformats.org/officeDocument/2006/relationships/slideLayout" Target="../slideLayouts/slideLayout1009.xml"/><Relationship Id="rId4" Type="http://schemas.openxmlformats.org/officeDocument/2006/relationships/slideLayout" Target="../slideLayouts/slideLayout1010.xml"/><Relationship Id="rId5" Type="http://schemas.openxmlformats.org/officeDocument/2006/relationships/slideLayout" Target="../slideLayouts/slideLayout1011.xml"/><Relationship Id="rId6" Type="http://schemas.openxmlformats.org/officeDocument/2006/relationships/slideLayout" Target="../slideLayouts/slideLayout1012.xml"/><Relationship Id="rId7" Type="http://schemas.openxmlformats.org/officeDocument/2006/relationships/slideLayout" Target="../slideLayouts/slideLayout1013.xml"/><Relationship Id="rId8" Type="http://schemas.openxmlformats.org/officeDocument/2006/relationships/slideLayout" Target="../slideLayouts/slideLayout1014.xml"/><Relationship Id="rId9" Type="http://schemas.openxmlformats.org/officeDocument/2006/relationships/slideLayout" Target="../slideLayouts/slideLayout1015.xml"/><Relationship Id="rId10" Type="http://schemas.openxmlformats.org/officeDocument/2006/relationships/slideLayout" Target="../slideLayouts/slideLayout1016.xml"/><Relationship Id="rId11" Type="http://schemas.openxmlformats.org/officeDocument/2006/relationships/slideLayout" Target="../slideLayouts/slideLayout1017.xml"/><Relationship Id="rId12" Type="http://schemas.openxmlformats.org/officeDocument/2006/relationships/slideLayout" Target="../slideLayouts/slideLayout1018.xml"/><Relationship Id="rId13" Type="http://schemas.openxmlformats.org/officeDocument/2006/relationships/theme" Target="../theme/theme67.xml"/></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108.xml"/></Relationships>
</file>

<file path=ppt/slideMasters/_rels/slideMaster92.xml.rels><?xml version='1.0' encoding='UTF-8' standalone='yes'?>
<Relationships xmlns="http://schemas.openxmlformats.org/package/2006/relationships"><Relationship Id="rId1" Type="http://schemas.openxmlformats.org/officeDocument/2006/relationships/image" Target="../media/image104.jpg"/><Relationship Id="rId2" Type="http://schemas.openxmlformats.org/officeDocument/2006/relationships/slideLayout" Target="../slideLayouts/slideLayout1030.xml"/><Relationship Id="rId3" Type="http://schemas.openxmlformats.org/officeDocument/2006/relationships/slideLayout" Target="../slideLayouts/slideLayout1031.xml"/><Relationship Id="rId4" Type="http://schemas.openxmlformats.org/officeDocument/2006/relationships/slideLayout" Target="../slideLayouts/slideLayout1032.xml"/><Relationship Id="rId5" Type="http://schemas.openxmlformats.org/officeDocument/2006/relationships/slideLayout" Target="../slideLayouts/slideLayout1033.xml"/><Relationship Id="rId6" Type="http://schemas.openxmlformats.org/officeDocument/2006/relationships/slideLayout" Target="../slideLayouts/slideLayout1034.xml"/><Relationship Id="rId7" Type="http://schemas.openxmlformats.org/officeDocument/2006/relationships/slideLayout" Target="../slideLayouts/slideLayout1035.xml"/><Relationship Id="rId8" Type="http://schemas.openxmlformats.org/officeDocument/2006/relationships/slideLayout" Target="../slideLayouts/slideLayout1036.xml"/><Relationship Id="rId9" Type="http://schemas.openxmlformats.org/officeDocument/2006/relationships/slideLayout" Target="../slideLayouts/slideLayout1037.xml"/><Relationship Id="rId10" Type="http://schemas.openxmlformats.org/officeDocument/2006/relationships/slideLayout" Target="../slideLayouts/slideLayout1038.xml"/><Relationship Id="rId11" Type="http://schemas.openxmlformats.org/officeDocument/2006/relationships/slideLayout" Target="../slideLayouts/slideLayout1039.xml"/><Relationship Id="rId12" Type="http://schemas.openxmlformats.org/officeDocument/2006/relationships/slideLayout" Target="../slideLayouts/slideLayout1040.xml"/><Relationship Id="rId13" Type="http://schemas.openxmlformats.org/officeDocument/2006/relationships/slideLayout" Target="../slideLayouts/slideLayout1041.xml"/><Relationship Id="rId14" Type="http://schemas.openxmlformats.org/officeDocument/2006/relationships/slideLayout" Target="../slideLayouts/slideLayout1042.xml"/><Relationship Id="rId15" Type="http://schemas.openxmlformats.org/officeDocument/2006/relationships/theme" Target="../theme/theme88.xml"/></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18.xml"/></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77.xml"/></Relationships>
</file>

<file path=ppt/slideMasters/_rels/slideMaster95.xml.rels><?xml version='1.0' encoding='UTF-8' standalone='yes'?>
<Relationships xmlns="http://schemas.openxmlformats.org/package/2006/relationships"><Relationship Id="rId1" Type="http://schemas.openxmlformats.org/officeDocument/2006/relationships/image" Target="../media/image113.png"/><Relationship Id="rId2" Type="http://schemas.openxmlformats.org/officeDocument/2006/relationships/image" Target="../media/image114.png"/><Relationship Id="rId3" Type="http://schemas.openxmlformats.org/officeDocument/2006/relationships/image" Target="../media/image101.png"/><Relationship Id="rId4" Type="http://schemas.openxmlformats.org/officeDocument/2006/relationships/slideLayout" Target="../slideLayouts/slideLayout1070.xml"/><Relationship Id="rId5" Type="http://schemas.openxmlformats.org/officeDocument/2006/relationships/slideLayout" Target="../slideLayouts/slideLayout1071.xml"/><Relationship Id="rId6" Type="http://schemas.openxmlformats.org/officeDocument/2006/relationships/slideLayout" Target="../slideLayouts/slideLayout1072.xml"/><Relationship Id="rId7" Type="http://schemas.openxmlformats.org/officeDocument/2006/relationships/slideLayout" Target="../slideLayouts/slideLayout1073.xml"/><Relationship Id="rId8" Type="http://schemas.openxmlformats.org/officeDocument/2006/relationships/slideLayout" Target="../slideLayouts/slideLayout1074.xml"/><Relationship Id="rId9" Type="http://schemas.openxmlformats.org/officeDocument/2006/relationships/theme" Target="../theme/theme39.xml"/></Relationships>
</file>

<file path=ppt/slideMasters/_rels/slideMaster96.xml.rels><?xml version='1.0' encoding='UTF-8' standalone='yes'?>
<Relationships xmlns="http://schemas.openxmlformats.org/package/2006/relationships"><Relationship Id="rId1" Type="http://schemas.openxmlformats.org/officeDocument/2006/relationships/image" Target="../media/image107.jpg"/><Relationship Id="rId2" Type="http://schemas.openxmlformats.org/officeDocument/2006/relationships/image" Target="../media/image103.jpg"/><Relationship Id="rId3" Type="http://schemas.openxmlformats.org/officeDocument/2006/relationships/slideLayout" Target="../slideLayouts/slideLayout1075.xml"/><Relationship Id="rId4" Type="http://schemas.openxmlformats.org/officeDocument/2006/relationships/slideLayout" Target="../slideLayouts/slideLayout1076.xml"/><Relationship Id="rId5" Type="http://schemas.openxmlformats.org/officeDocument/2006/relationships/slideLayout" Target="../slideLayouts/slideLayout1077.xml"/><Relationship Id="rId6" Type="http://schemas.openxmlformats.org/officeDocument/2006/relationships/slideLayout" Target="../slideLayouts/slideLayout1078.xml"/><Relationship Id="rId7" Type="http://schemas.openxmlformats.org/officeDocument/2006/relationships/slideLayout" Target="../slideLayouts/slideLayout1079.xml"/><Relationship Id="rId8" Type="http://schemas.openxmlformats.org/officeDocument/2006/relationships/slideLayout" Target="../slideLayouts/slideLayout1080.xml"/><Relationship Id="rId9" Type="http://schemas.openxmlformats.org/officeDocument/2006/relationships/slideLayout" Target="../slideLayouts/slideLayout1081.xml"/><Relationship Id="rId10" Type="http://schemas.openxmlformats.org/officeDocument/2006/relationships/slideLayout" Target="../slideLayouts/slideLayout1082.xml"/><Relationship Id="rId11" Type="http://schemas.openxmlformats.org/officeDocument/2006/relationships/slideLayout" Target="../slideLayouts/slideLayout1083.xml"/><Relationship Id="rId12" Type="http://schemas.openxmlformats.org/officeDocument/2006/relationships/slideLayout" Target="../slideLayouts/slideLayout1084.xml"/><Relationship Id="rId13" Type="http://schemas.openxmlformats.org/officeDocument/2006/relationships/slideLayout" Target="../slideLayouts/slideLayout1085.xml"/><Relationship Id="rId14" Type="http://schemas.openxmlformats.org/officeDocument/2006/relationships/theme" Target="../theme/theme117.xml"/></Relationships>
</file>

<file path=ppt/slideMasters/_rels/slideMaster97.xml.rels><?xml version='1.0' encoding='UTF-8' standalone='yes'?>
<Relationships xmlns="http://schemas.openxmlformats.org/package/2006/relationships"><Relationship Id="rId1" Type="http://schemas.openxmlformats.org/officeDocument/2006/relationships/image" Target="../media/image106.png"/><Relationship Id="rId2" Type="http://schemas.openxmlformats.org/officeDocument/2006/relationships/image" Target="../media/image111.png"/><Relationship Id="rId3" Type="http://schemas.openxmlformats.org/officeDocument/2006/relationships/image" Target="../media/image105.png"/><Relationship Id="rId4" Type="http://schemas.openxmlformats.org/officeDocument/2006/relationships/slideLayout" Target="../slideLayouts/slideLayout1086.xml"/><Relationship Id="rId5" Type="http://schemas.openxmlformats.org/officeDocument/2006/relationships/slideLayout" Target="../slideLayouts/slideLayout1087.xml"/><Relationship Id="rId6" Type="http://schemas.openxmlformats.org/officeDocument/2006/relationships/slideLayout" Target="../slideLayouts/slideLayout1088.xml"/><Relationship Id="rId7" Type="http://schemas.openxmlformats.org/officeDocument/2006/relationships/slideLayout" Target="../slideLayouts/slideLayout1089.xml"/><Relationship Id="rId8" Type="http://schemas.openxmlformats.org/officeDocument/2006/relationships/slideLayout" Target="../slideLayouts/slideLayout1090.xml"/><Relationship Id="rId9" Type="http://schemas.openxmlformats.org/officeDocument/2006/relationships/slideLayout" Target="../slideLayouts/slideLayout1091.xml"/><Relationship Id="rId10" Type="http://schemas.openxmlformats.org/officeDocument/2006/relationships/slideLayout" Target="../slideLayouts/slideLayout1092.xml"/><Relationship Id="rId11" Type="http://schemas.openxmlformats.org/officeDocument/2006/relationships/slideLayout" Target="../slideLayouts/slideLayout1093.xml"/><Relationship Id="rId12" Type="http://schemas.openxmlformats.org/officeDocument/2006/relationships/slideLayout" Target="../slideLayouts/slideLayout1094.xml"/><Relationship Id="rId13" Type="http://schemas.openxmlformats.org/officeDocument/2006/relationships/slideLayout" Target="../slideLayouts/slideLayout1095.xml"/><Relationship Id="rId14" Type="http://schemas.openxmlformats.org/officeDocument/2006/relationships/slideLayout" Target="../slideLayouts/slideLayout1096.xml"/><Relationship Id="rId15" Type="http://schemas.openxmlformats.org/officeDocument/2006/relationships/slideLayout" Target="../slideLayouts/slideLayout1097.xml"/><Relationship Id="rId16" Type="http://schemas.openxmlformats.org/officeDocument/2006/relationships/slideLayout" Target="../slideLayouts/slideLayout1098.xml"/><Relationship Id="rId17" Type="http://schemas.openxmlformats.org/officeDocument/2006/relationships/theme" Target="../theme/theme10.xml"/></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114.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10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99"/>
            </a:gs>
            <a:gs pos="100000">
              <a:srgbClr val="0000CC"/>
            </a:gs>
          </a:gsLst>
          <a:lin ang="5400000" scaled="0"/>
        </a:gra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9pPr>
          </a:lstStyle>
          <a:p/>
        </p:txBody>
      </p:sp>
      <p:sp>
        <p:nvSpPr>
          <p:cNvPr id="11" name="Google Shape;11;p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Times New Roman"/>
              <a:buChar char="•"/>
              <a:defRPr b="0" i="0" sz="3200" u="none" cap="none" strike="noStrike">
                <a:solidFill>
                  <a:schemeClr val="lt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lt1"/>
              </a:buClr>
              <a:buSzPts val="2800"/>
              <a:buFont typeface="Times New Roman"/>
              <a:buChar char="–"/>
              <a:defRPr b="0" i="0" sz="2800" u="none" cap="none" strike="noStrike">
                <a:solidFill>
                  <a:schemeClr val="lt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lt1"/>
              </a:buClr>
              <a:buSzPts val="2400"/>
              <a:buFont typeface="Times New Roman"/>
              <a:buChar char="•"/>
              <a:defRPr b="0" i="0" sz="2400" u="none" cap="none" strike="noStrike">
                <a:solidFill>
                  <a:schemeClr val="lt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9pPr>
          </a:lstStyle>
          <a:p/>
        </p:txBody>
      </p:sp>
      <p:sp>
        <p:nvSpPr>
          <p:cNvPr id="12" name="Google Shape;12;p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3" name="Google Shape;13;p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4" name="Google Shape;14;p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marR="0" rt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marR="0" rt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marR="0" rt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marR="0" rt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marR="0" rt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marR="0" rt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marR="0" rt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marR="0" rt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E2F90"/>
        </a:solidFill>
      </p:bgPr>
    </p:bg>
    <p:spTree>
      <p:nvGrpSpPr>
        <p:cNvPr id="846" name="Shape 846"/>
        <p:cNvGrpSpPr/>
        <p:nvPr/>
      </p:nvGrpSpPr>
      <p:grpSpPr>
        <a:xfrm>
          <a:off x="0" y="0"/>
          <a:ext cx="0" cy="0"/>
          <a:chOff x="0" y="0"/>
          <a:chExt cx="0" cy="0"/>
        </a:xfrm>
      </p:grpSpPr>
      <p:pic>
        <p:nvPicPr>
          <p:cNvPr id="847" name="Google Shape;847;p117"/>
          <p:cNvPicPr preferRelativeResize="0"/>
          <p:nvPr/>
        </p:nvPicPr>
        <p:blipFill rotWithShape="1">
          <a:blip r:embed="rId1">
            <a:alphaModFix/>
          </a:blip>
          <a:srcRect b="0" l="0" r="2472" t="0"/>
          <a:stretch/>
        </p:blipFill>
        <p:spPr>
          <a:xfrm>
            <a:off x="0" y="0"/>
            <a:ext cx="939800" cy="6858000"/>
          </a:xfrm>
          <a:prstGeom prst="rect">
            <a:avLst/>
          </a:prstGeom>
          <a:noFill/>
          <a:ln>
            <a:noFill/>
          </a:ln>
        </p:spPr>
      </p:pic>
      <p:sp>
        <p:nvSpPr>
          <p:cNvPr id="848" name="Google Shape;848;p11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lt1"/>
                </a:solidFill>
                <a:latin typeface="Arial"/>
                <a:ea typeface="Arial"/>
                <a:cs typeface="Arial"/>
                <a:sym typeface="Arial"/>
              </a:defRPr>
            </a:lvl9pPr>
          </a:lstStyle>
          <a:p/>
        </p:txBody>
      </p:sp>
      <p:sp>
        <p:nvSpPr>
          <p:cNvPr id="849" name="Google Shape;849;p117"/>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FFD700"/>
              </a:buClr>
              <a:buSzPts val="2000"/>
              <a:buFont typeface="Arial"/>
              <a:buChar char="•"/>
              <a:defRPr b="0" i="0" sz="2000" u="none" cap="none" strike="noStrike">
                <a:solidFill>
                  <a:schemeClr val="lt1"/>
                </a:solidFill>
                <a:latin typeface="Arial"/>
                <a:ea typeface="Arial"/>
                <a:cs typeface="Arial"/>
                <a:sym typeface="Arial"/>
              </a:defRPr>
            </a:lvl1pPr>
            <a:lvl2pPr indent="-342900" lvl="1" marL="914400" marR="0" rtl="0" algn="l">
              <a:spcBef>
                <a:spcPts val="360"/>
              </a:spcBef>
              <a:spcAft>
                <a:spcPts val="0"/>
              </a:spcAft>
              <a:buClr>
                <a:srgbClr val="FFD700"/>
              </a:buClr>
              <a:buSzPts val="1800"/>
              <a:buFont typeface="Arial"/>
              <a:buChar char="–"/>
              <a:defRPr b="0" i="0" sz="1800" u="none" cap="none" strike="noStrike">
                <a:solidFill>
                  <a:schemeClr val="lt1"/>
                </a:solidFill>
                <a:latin typeface="Arial"/>
                <a:ea typeface="Arial"/>
                <a:cs typeface="Arial"/>
                <a:sym typeface="Arial"/>
              </a:defRPr>
            </a:lvl2pPr>
            <a:lvl3pPr indent="-330200" lvl="2" marL="1371600" marR="0" rtl="0" algn="l">
              <a:spcBef>
                <a:spcPts val="320"/>
              </a:spcBef>
              <a:spcAft>
                <a:spcPts val="0"/>
              </a:spcAft>
              <a:buClr>
                <a:srgbClr val="FFD700"/>
              </a:buClr>
              <a:buSzPts val="1600"/>
              <a:buFont typeface="Arial"/>
              <a:buChar char="•"/>
              <a:defRPr b="0" i="0" sz="1600" u="none" cap="none" strike="noStrike">
                <a:solidFill>
                  <a:schemeClr val="lt1"/>
                </a:solidFill>
                <a:latin typeface="Arial"/>
                <a:ea typeface="Arial"/>
                <a:cs typeface="Arial"/>
                <a:sym typeface="Arial"/>
              </a:defRPr>
            </a:lvl3pPr>
            <a:lvl4pPr indent="-317500" lvl="3" marL="1828800" marR="0" rtl="0" algn="l">
              <a:spcBef>
                <a:spcPts val="280"/>
              </a:spcBef>
              <a:spcAft>
                <a:spcPts val="0"/>
              </a:spcAft>
              <a:buClr>
                <a:srgbClr val="FFD700"/>
              </a:buClr>
              <a:buSzPts val="1400"/>
              <a:buFont typeface="Arial"/>
              <a:buChar char="–"/>
              <a:defRPr b="0" i="0" sz="1400" u="none" cap="none" strike="noStrike">
                <a:solidFill>
                  <a:schemeClr val="lt1"/>
                </a:solidFill>
                <a:latin typeface="Arial"/>
                <a:ea typeface="Arial"/>
                <a:cs typeface="Arial"/>
                <a:sym typeface="Arial"/>
              </a:defRPr>
            </a:lvl4pPr>
            <a:lvl5pPr indent="-304800" lvl="4" marL="2286000" marR="0" rtl="0" algn="l">
              <a:spcBef>
                <a:spcPts val="240"/>
              </a:spcBef>
              <a:spcAft>
                <a:spcPts val="0"/>
              </a:spcAft>
              <a:buClr>
                <a:srgbClr val="FFD700"/>
              </a:buClr>
              <a:buSzPts val="1200"/>
              <a:buFont typeface="Arial"/>
              <a:buChar char="»"/>
              <a:defRPr b="0" i="0" sz="1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50" name="Google Shape;850;p117"/>
          <p:cNvPicPr preferRelativeResize="0"/>
          <p:nvPr/>
        </p:nvPicPr>
        <p:blipFill rotWithShape="1">
          <a:blip r:embed="rId2">
            <a:alphaModFix/>
          </a:blip>
          <a:srcRect b="0" l="0" r="0" t="0"/>
          <a:stretch/>
        </p:blipFill>
        <p:spPr>
          <a:xfrm>
            <a:off x="47625" y="6324600"/>
            <a:ext cx="485775" cy="485775"/>
          </a:xfrm>
          <a:prstGeom prst="rect">
            <a:avLst/>
          </a:prstGeom>
          <a:noFill/>
          <a:ln>
            <a:noFill/>
          </a:ln>
        </p:spPr>
      </p:pic>
      <p:pic>
        <p:nvPicPr>
          <p:cNvPr id="851" name="Google Shape;851;p117"/>
          <p:cNvPicPr preferRelativeResize="0"/>
          <p:nvPr/>
        </p:nvPicPr>
        <p:blipFill rotWithShape="1">
          <a:blip r:embed="rId3">
            <a:alphaModFix/>
          </a:blip>
          <a:srcRect b="0" l="0" r="0" t="0"/>
          <a:stretch/>
        </p:blipFill>
        <p:spPr>
          <a:xfrm>
            <a:off x="76200" y="76200"/>
            <a:ext cx="496888" cy="4968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48" name="Shape 7448"/>
        <p:cNvGrpSpPr/>
        <p:nvPr/>
      </p:nvGrpSpPr>
      <p:grpSpPr>
        <a:xfrm>
          <a:off x="0" y="0"/>
          <a:ext cx="0" cy="0"/>
          <a:chOff x="0" y="0"/>
          <a:chExt cx="0" cy="0"/>
        </a:xfrm>
      </p:grpSpPr>
      <p:sp>
        <p:nvSpPr>
          <p:cNvPr id="7449" name="Google Shape;7449;p1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7450" name="Google Shape;7450;p12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7451" name="Google Shape;7451;p1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2" name="Google Shape;7452;p1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3" name="Google Shape;7453;p1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528" name="Shape 7528"/>
        <p:cNvGrpSpPr/>
        <p:nvPr/>
      </p:nvGrpSpPr>
      <p:grpSpPr>
        <a:xfrm>
          <a:off x="0" y="0"/>
          <a:ext cx="0" cy="0"/>
          <a:chOff x="0" y="0"/>
          <a:chExt cx="0" cy="0"/>
        </a:xfrm>
      </p:grpSpPr>
      <p:sp>
        <p:nvSpPr>
          <p:cNvPr id="7529" name="Google Shape;7529;p1233"/>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0" name="Google Shape;7530;p1233"/>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1" name="Google Shape;7531;p1233"/>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2" name="Google Shape;7532;p1233"/>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3" name="Google Shape;7533;p1233"/>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4" name="Google Shape;7534;p1233"/>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5" name="Google Shape;7535;p1233"/>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6" name="Google Shape;7536;p123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7537" name="Google Shape;7537;p1233"/>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7538" name="Google Shape;7538;p123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39" name="Google Shape;7539;p123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40" name="Google Shape;7540;p123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80" r:id="rId1"/>
    <p:sldLayoutId id="2147484781" r:id="rId2"/>
    <p:sldLayoutId id="2147484782" r:id="rId3"/>
    <p:sldLayoutId id="2147484783" r:id="rId4"/>
    <p:sldLayoutId id="2147484784" r:id="rId5"/>
    <p:sldLayoutId id="2147484785" r:id="rId6"/>
    <p:sldLayoutId id="2147484786" r:id="rId7"/>
    <p:sldLayoutId id="2147484787" r:id="rId8"/>
    <p:sldLayoutId id="2147484788" r:id="rId9"/>
    <p:sldLayoutId id="2147484789" r:id="rId10"/>
    <p:sldLayoutId id="214748479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620" name="Shape 7620"/>
        <p:cNvGrpSpPr/>
        <p:nvPr/>
      </p:nvGrpSpPr>
      <p:grpSpPr>
        <a:xfrm>
          <a:off x="0" y="0"/>
          <a:ext cx="0" cy="0"/>
          <a:chOff x="0" y="0"/>
          <a:chExt cx="0" cy="0"/>
        </a:xfrm>
      </p:grpSpPr>
      <p:sp>
        <p:nvSpPr>
          <p:cNvPr id="7621" name="Google Shape;7621;p124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9pPr>
          </a:lstStyle>
          <a:p/>
        </p:txBody>
      </p:sp>
      <p:sp>
        <p:nvSpPr>
          <p:cNvPr id="7622" name="Google Shape;7622;p1245"/>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431037" lvl="0" marL="457200" marR="0" rtl="0" algn="l">
              <a:spcBef>
                <a:spcPts val="638"/>
              </a:spcBef>
              <a:spcAft>
                <a:spcPts val="0"/>
              </a:spcAft>
              <a:buClr>
                <a:schemeClr val="dk1"/>
              </a:buClr>
              <a:buSzPts val="3188"/>
              <a:buFont typeface="Arial"/>
              <a:buChar char="•"/>
              <a:defRPr b="0" i="0" sz="3188" u="none" cap="none" strike="noStrike">
                <a:solidFill>
                  <a:schemeClr val="dk1"/>
                </a:solidFill>
                <a:latin typeface="Arial"/>
                <a:ea typeface="Arial"/>
                <a:cs typeface="Arial"/>
                <a:sym typeface="Arial"/>
              </a:defRPr>
            </a:lvl1pPr>
            <a:lvl2pPr indent="-407225" lvl="1" marL="914400" marR="0" rtl="0" algn="l">
              <a:spcBef>
                <a:spcPts val="563"/>
              </a:spcBef>
              <a:spcAft>
                <a:spcPts val="0"/>
              </a:spcAft>
              <a:buClr>
                <a:schemeClr val="dk1"/>
              </a:buClr>
              <a:buSzPts val="2813"/>
              <a:buFont typeface="Arial"/>
              <a:buChar char="–"/>
              <a:defRPr b="0" i="0" sz="2813" u="none" cap="none" strike="noStrike">
                <a:solidFill>
                  <a:schemeClr val="dk1"/>
                </a:solidFill>
                <a:latin typeface="Arial"/>
                <a:ea typeface="Arial"/>
                <a:cs typeface="Arial"/>
                <a:sym typeface="Arial"/>
              </a:defRPr>
            </a:lvl2pPr>
            <a:lvl3pPr indent="-377444" lvl="2" marL="1371600" marR="0" rtl="0" algn="l">
              <a:spcBef>
                <a:spcPts val="469"/>
              </a:spcBef>
              <a:spcAft>
                <a:spcPts val="0"/>
              </a:spcAft>
              <a:buClr>
                <a:schemeClr val="dk1"/>
              </a:buClr>
              <a:buSzPts val="2344"/>
              <a:buFont typeface="Arial"/>
              <a:buChar char="•"/>
              <a:defRPr b="0" i="0" sz="2344" u="none" cap="none" strike="noStrike">
                <a:solidFill>
                  <a:schemeClr val="dk1"/>
                </a:solidFill>
                <a:latin typeface="Arial"/>
                <a:ea typeface="Arial"/>
                <a:cs typeface="Arial"/>
                <a:sym typeface="Arial"/>
              </a:defRPr>
            </a:lvl3pPr>
            <a:lvl4pPr indent="-353631" lvl="3" marL="18288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4pPr>
            <a:lvl5pPr indent="-353631" lvl="4" marL="22860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5pPr>
            <a:lvl6pPr indent="-335788" lvl="5" marL="27432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6pPr>
            <a:lvl7pPr indent="-335788" lvl="6" marL="32004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7pPr>
            <a:lvl8pPr indent="-335788" lvl="7" marL="36576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8pPr>
            <a:lvl9pPr indent="-335788" lvl="8" marL="41148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9pPr>
          </a:lstStyle>
          <a:p/>
        </p:txBody>
      </p:sp>
      <p:sp>
        <p:nvSpPr>
          <p:cNvPr id="7623" name="Google Shape;7623;p124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marR="0" rtl="0" algn="l">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4" name="Google Shape;7624;p124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marR="0" rtl="0" algn="ctr">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5" name="Google Shape;7625;p124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marR="0" rtl="0" algn="r">
              <a:spcBef>
                <a:spcPts val="0"/>
              </a:spcBef>
              <a:buNone/>
              <a:defRPr sz="1406">
                <a:solidFill>
                  <a:schemeClr val="dk1"/>
                </a:solidFill>
                <a:latin typeface="Arial"/>
                <a:ea typeface="Arial"/>
                <a:cs typeface="Arial"/>
                <a:sym typeface="Arial"/>
              </a:defRPr>
            </a:lvl1pPr>
            <a:lvl2pPr indent="0" lvl="1" marL="0" marR="0" rtl="0" algn="r">
              <a:spcBef>
                <a:spcPts val="0"/>
              </a:spcBef>
              <a:buNone/>
              <a:defRPr sz="1406">
                <a:solidFill>
                  <a:schemeClr val="dk1"/>
                </a:solidFill>
                <a:latin typeface="Arial"/>
                <a:ea typeface="Arial"/>
                <a:cs typeface="Arial"/>
                <a:sym typeface="Arial"/>
              </a:defRPr>
            </a:lvl2pPr>
            <a:lvl3pPr indent="0" lvl="2" marL="0" marR="0" rtl="0" algn="r">
              <a:spcBef>
                <a:spcPts val="0"/>
              </a:spcBef>
              <a:buNone/>
              <a:defRPr sz="1406">
                <a:solidFill>
                  <a:schemeClr val="dk1"/>
                </a:solidFill>
                <a:latin typeface="Arial"/>
                <a:ea typeface="Arial"/>
                <a:cs typeface="Arial"/>
                <a:sym typeface="Arial"/>
              </a:defRPr>
            </a:lvl3pPr>
            <a:lvl4pPr indent="0" lvl="3" marL="0" marR="0" rtl="0" algn="r">
              <a:spcBef>
                <a:spcPts val="0"/>
              </a:spcBef>
              <a:buNone/>
              <a:defRPr sz="1406">
                <a:solidFill>
                  <a:schemeClr val="dk1"/>
                </a:solidFill>
                <a:latin typeface="Arial"/>
                <a:ea typeface="Arial"/>
                <a:cs typeface="Arial"/>
                <a:sym typeface="Arial"/>
              </a:defRPr>
            </a:lvl4pPr>
            <a:lvl5pPr indent="0" lvl="4" marL="0" marR="0" rtl="0" algn="r">
              <a:spcBef>
                <a:spcPts val="0"/>
              </a:spcBef>
              <a:buNone/>
              <a:defRPr sz="1406">
                <a:solidFill>
                  <a:schemeClr val="dk1"/>
                </a:solidFill>
                <a:latin typeface="Arial"/>
                <a:ea typeface="Arial"/>
                <a:cs typeface="Arial"/>
                <a:sym typeface="Arial"/>
              </a:defRPr>
            </a:lvl5pPr>
            <a:lvl6pPr indent="0" lvl="5" marL="0" marR="0" rtl="0" algn="r">
              <a:spcBef>
                <a:spcPts val="0"/>
              </a:spcBef>
              <a:buNone/>
              <a:defRPr sz="1406">
                <a:solidFill>
                  <a:schemeClr val="dk1"/>
                </a:solidFill>
                <a:latin typeface="Arial"/>
                <a:ea typeface="Arial"/>
                <a:cs typeface="Arial"/>
                <a:sym typeface="Arial"/>
              </a:defRPr>
            </a:lvl6pPr>
            <a:lvl7pPr indent="0" lvl="6" marL="0" marR="0" rtl="0" algn="r">
              <a:spcBef>
                <a:spcPts val="0"/>
              </a:spcBef>
              <a:buNone/>
              <a:defRPr sz="1406">
                <a:solidFill>
                  <a:schemeClr val="dk1"/>
                </a:solidFill>
                <a:latin typeface="Arial"/>
                <a:ea typeface="Arial"/>
                <a:cs typeface="Arial"/>
                <a:sym typeface="Arial"/>
              </a:defRPr>
            </a:lvl7pPr>
            <a:lvl8pPr indent="0" lvl="7" marL="0" marR="0" rtl="0" algn="r">
              <a:spcBef>
                <a:spcPts val="0"/>
              </a:spcBef>
              <a:buNone/>
              <a:defRPr sz="1406">
                <a:solidFill>
                  <a:schemeClr val="dk1"/>
                </a:solidFill>
                <a:latin typeface="Arial"/>
                <a:ea typeface="Arial"/>
                <a:cs typeface="Arial"/>
                <a:sym typeface="Arial"/>
              </a:defRPr>
            </a:lvl8pPr>
            <a:lvl9pPr indent="0" lvl="8" marL="0" marR="0" rt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91" r:id="rId1"/>
    <p:sldLayoutId id="2147484792" r:id="rId2"/>
    <p:sldLayoutId id="2147484793" r:id="rId3"/>
    <p:sldLayoutId id="2147484794" r:id="rId4"/>
    <p:sldLayoutId id="2147484795" r:id="rId5"/>
    <p:sldLayoutId id="2147484796" r:id="rId6"/>
    <p:sldLayoutId id="2147484797" r:id="rId7"/>
    <p:sldLayoutId id="2147484798" r:id="rId8"/>
    <p:sldLayoutId id="2147484799" r:id="rId9"/>
    <p:sldLayoutId id="2147484800" r:id="rId10"/>
    <p:sldLayoutId id="214748480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182F"/>
            </a:gs>
            <a:gs pos="100000">
              <a:srgbClr val="003366"/>
            </a:gs>
          </a:gsLst>
          <a:lin ang="5400000" scaled="0"/>
        </a:gradFill>
      </p:bgPr>
    </p:bg>
    <p:spTree>
      <p:nvGrpSpPr>
        <p:cNvPr id="7695" name="Shape 7695"/>
        <p:cNvGrpSpPr/>
        <p:nvPr/>
      </p:nvGrpSpPr>
      <p:grpSpPr>
        <a:xfrm>
          <a:off x="0" y="0"/>
          <a:ext cx="0" cy="0"/>
          <a:chOff x="0" y="0"/>
          <a:chExt cx="0" cy="0"/>
        </a:xfrm>
      </p:grpSpPr>
      <p:sp>
        <p:nvSpPr>
          <p:cNvPr id="7696" name="Google Shape;7696;p1257"/>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1pPr>
            <a:lvl2pPr lvl="1"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2pPr>
            <a:lvl3pPr lvl="2"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3pPr>
            <a:lvl4pPr lvl="3"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4pPr>
            <a:lvl5pPr lvl="4"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5pPr>
            <a:lvl6pPr lvl="5"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6pPr>
            <a:lvl7pPr lvl="6"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7pPr>
            <a:lvl8pPr lvl="7"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8pPr>
            <a:lvl9pPr lvl="8"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9pPr>
          </a:lstStyle>
          <a:p/>
        </p:txBody>
      </p:sp>
      <p:sp>
        <p:nvSpPr>
          <p:cNvPr id="7697" name="Google Shape;7697;p1257"/>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rgbClr val="FFCC00"/>
              </a:buClr>
              <a:buSzPts val="3520"/>
              <a:buFont typeface="Arial"/>
              <a:buChar char="•"/>
              <a:defRPr b="1" i="0" sz="3200" u="none" cap="none" strike="noStrike">
                <a:solidFill>
                  <a:schemeClr val="accen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1" i="0" sz="2800" u="none" cap="none" strike="noStrike">
                <a:solidFill>
                  <a:srgbClr val="FFCC00"/>
                </a:solidFill>
                <a:latin typeface="Arial"/>
                <a:ea typeface="Arial"/>
                <a:cs typeface="Arial"/>
                <a:sym typeface="Arial"/>
              </a:defRPr>
            </a:lvl2pPr>
            <a:lvl3pPr indent="-396239" lvl="2" marL="1371600" marR="0" rtl="0" algn="l">
              <a:spcBef>
                <a:spcPts val="480"/>
              </a:spcBef>
              <a:spcAft>
                <a:spcPts val="0"/>
              </a:spcAft>
              <a:buClr>
                <a:srgbClr val="FFCC00"/>
              </a:buClr>
              <a:buSzPts val="2640"/>
              <a:buFont typeface="Arial"/>
              <a:buChar char="•"/>
              <a:defRPr b="1" i="0" sz="2400" u="none" cap="none" strike="noStrike">
                <a:solidFill>
                  <a:schemeClr val="accent1"/>
                </a:solidFill>
                <a:latin typeface="Arial"/>
                <a:ea typeface="Arial"/>
                <a:cs typeface="Arial"/>
                <a:sym typeface="Arial"/>
              </a:defRPr>
            </a:lvl3pPr>
            <a:lvl4pPr indent="-355600" lvl="3" marL="1828800" marR="0" rtl="0" algn="l">
              <a:spcBef>
                <a:spcPts val="400"/>
              </a:spcBef>
              <a:spcAft>
                <a:spcPts val="0"/>
              </a:spcAft>
              <a:buClr>
                <a:srgbClr val="FFCC00"/>
              </a:buClr>
              <a:buSzPts val="2000"/>
              <a:buFont typeface="Arial"/>
              <a:buChar char="–"/>
              <a:defRPr b="1" i="0" sz="2000" u="none" cap="none" strike="noStrike">
                <a:solidFill>
                  <a:srgbClr val="FFCC00"/>
                </a:solidFill>
                <a:latin typeface="Arial"/>
                <a:ea typeface="Arial"/>
                <a:cs typeface="Arial"/>
                <a:sym typeface="Arial"/>
              </a:defRPr>
            </a:lvl4pPr>
            <a:lvl5pPr indent="-355600" lvl="4" marL="22860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5pPr>
            <a:lvl6pPr indent="-355600" lvl="5" marL="27432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6pPr>
            <a:lvl7pPr indent="-355600" lvl="6" marL="32004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7pPr>
            <a:lvl8pPr indent="-355600" lvl="7" marL="36576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8pPr>
            <a:lvl9pPr indent="-355600" lvl="8" marL="41148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9pPr>
          </a:lstStyle>
          <a:p/>
        </p:txBody>
      </p:sp>
      <p:sp>
        <p:nvSpPr>
          <p:cNvPr id="7698" name="Google Shape;7698;p125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99" name="Google Shape;7699;p125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700" name="Google Shape;7700;p125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200">
                <a:solidFill>
                  <a:srgbClr val="ABD5FF"/>
                </a:solidFill>
                <a:latin typeface="Georgia"/>
                <a:ea typeface="Georgia"/>
                <a:cs typeface="Georgia"/>
                <a:sym typeface="Georgia"/>
              </a:defRPr>
            </a:lvl1pPr>
            <a:lvl2pPr indent="0" lvl="1" marL="0" marR="0" rtl="0" algn="l">
              <a:spcBef>
                <a:spcPts val="0"/>
              </a:spcBef>
              <a:buNone/>
              <a:defRPr sz="1200">
                <a:solidFill>
                  <a:srgbClr val="ABD5FF"/>
                </a:solidFill>
                <a:latin typeface="Georgia"/>
                <a:ea typeface="Georgia"/>
                <a:cs typeface="Georgia"/>
                <a:sym typeface="Georgia"/>
              </a:defRPr>
            </a:lvl2pPr>
            <a:lvl3pPr indent="0" lvl="2" marL="0" marR="0" rtl="0" algn="l">
              <a:spcBef>
                <a:spcPts val="0"/>
              </a:spcBef>
              <a:buNone/>
              <a:defRPr sz="1200">
                <a:solidFill>
                  <a:srgbClr val="ABD5FF"/>
                </a:solidFill>
                <a:latin typeface="Georgia"/>
                <a:ea typeface="Georgia"/>
                <a:cs typeface="Georgia"/>
                <a:sym typeface="Georgia"/>
              </a:defRPr>
            </a:lvl3pPr>
            <a:lvl4pPr indent="0" lvl="3" marL="0" marR="0" rtl="0" algn="l">
              <a:spcBef>
                <a:spcPts val="0"/>
              </a:spcBef>
              <a:buNone/>
              <a:defRPr sz="1200">
                <a:solidFill>
                  <a:srgbClr val="ABD5FF"/>
                </a:solidFill>
                <a:latin typeface="Georgia"/>
                <a:ea typeface="Georgia"/>
                <a:cs typeface="Georgia"/>
                <a:sym typeface="Georgia"/>
              </a:defRPr>
            </a:lvl4pPr>
            <a:lvl5pPr indent="0" lvl="4" marL="0" marR="0" rtl="0" algn="l">
              <a:spcBef>
                <a:spcPts val="0"/>
              </a:spcBef>
              <a:buNone/>
              <a:defRPr sz="1200">
                <a:solidFill>
                  <a:srgbClr val="ABD5FF"/>
                </a:solidFill>
                <a:latin typeface="Georgia"/>
                <a:ea typeface="Georgia"/>
                <a:cs typeface="Georgia"/>
                <a:sym typeface="Georgia"/>
              </a:defRPr>
            </a:lvl5pPr>
            <a:lvl6pPr indent="0" lvl="5" marL="0" marR="0" rtl="0" algn="l">
              <a:spcBef>
                <a:spcPts val="0"/>
              </a:spcBef>
              <a:buNone/>
              <a:defRPr sz="1200">
                <a:solidFill>
                  <a:srgbClr val="ABD5FF"/>
                </a:solidFill>
                <a:latin typeface="Georgia"/>
                <a:ea typeface="Georgia"/>
                <a:cs typeface="Georgia"/>
                <a:sym typeface="Georgia"/>
              </a:defRPr>
            </a:lvl6pPr>
            <a:lvl7pPr indent="0" lvl="6" marL="0" marR="0" rtl="0" algn="l">
              <a:spcBef>
                <a:spcPts val="0"/>
              </a:spcBef>
              <a:buNone/>
              <a:defRPr sz="1200">
                <a:solidFill>
                  <a:srgbClr val="ABD5FF"/>
                </a:solidFill>
                <a:latin typeface="Georgia"/>
                <a:ea typeface="Georgia"/>
                <a:cs typeface="Georgia"/>
                <a:sym typeface="Georgia"/>
              </a:defRPr>
            </a:lvl7pPr>
            <a:lvl8pPr indent="0" lvl="7" marL="0" marR="0" rtl="0" algn="l">
              <a:spcBef>
                <a:spcPts val="0"/>
              </a:spcBef>
              <a:buNone/>
              <a:defRPr sz="1200">
                <a:solidFill>
                  <a:srgbClr val="ABD5FF"/>
                </a:solidFill>
                <a:latin typeface="Georgia"/>
                <a:ea typeface="Georgia"/>
                <a:cs typeface="Georgia"/>
                <a:sym typeface="Georgia"/>
              </a:defRPr>
            </a:lvl8pPr>
            <a:lvl9pPr indent="0" lvl="8" marL="0" marR="0" rt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grpSp>
        <p:nvGrpSpPr>
          <p:cNvPr id="7701" name="Google Shape;7701;p1257"/>
          <p:cNvGrpSpPr/>
          <p:nvPr/>
        </p:nvGrpSpPr>
        <p:grpSpPr>
          <a:xfrm>
            <a:off x="233363" y="152400"/>
            <a:ext cx="8910637" cy="457200"/>
            <a:chOff x="147" y="96"/>
            <a:chExt cx="5613" cy="288"/>
          </a:xfrm>
        </p:grpSpPr>
        <p:cxnSp>
          <p:nvCxnSpPr>
            <p:cNvPr id="7702" name="Google Shape;7702;p1257"/>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03" name="Google Shape;7703;p1257"/>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Tree>
  </p:cSld>
  <p:clrMap accent1="accent1" accent2="accent2" accent3="accent3" accent4="accent4" accent5="accent5" accent6="accent6" bg1="lt1" bg2="dk2" tx1="dk1" tx2="lt2" folHlink="folHlink" hlink="hlink"/>
  <p:sldLayoutIdLst>
    <p:sldLayoutId id="2147484802" r:id="rId1"/>
    <p:sldLayoutId id="2147484803" r:id="rId2"/>
    <p:sldLayoutId id="2147484804" r:id="rId3"/>
    <p:sldLayoutId id="2147484805" r:id="rId4"/>
    <p:sldLayoutId id="2147484806" r:id="rId5"/>
    <p:sldLayoutId id="2147484807" r:id="rId6"/>
    <p:sldLayoutId id="2147484808" r:id="rId7"/>
    <p:sldLayoutId id="2147484809" r:id="rId8"/>
    <p:sldLayoutId id="2147484810" r:id="rId9"/>
    <p:sldLayoutId id="2147484811" r:id="rId10"/>
    <p:sldLayoutId id="2147484812" r:id="rId11"/>
    <p:sldLayoutId id="2147484813" r:id="rId12"/>
    <p:sldLayoutId id="214748481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7789" name="Shape 7789"/>
        <p:cNvGrpSpPr/>
        <p:nvPr/>
      </p:nvGrpSpPr>
      <p:grpSpPr>
        <a:xfrm>
          <a:off x="0" y="0"/>
          <a:ext cx="0" cy="0"/>
          <a:chOff x="0" y="0"/>
          <a:chExt cx="0" cy="0"/>
        </a:xfrm>
      </p:grpSpPr>
      <p:sp>
        <p:nvSpPr>
          <p:cNvPr id="7790" name="Google Shape;7790;p12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7791" name="Google Shape;7791;p127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7792" name="Google Shape;7792;p12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3" name="Google Shape;7793;p12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4" name="Google Shape;7794;p12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15" r:id="rId1"/>
    <p:sldLayoutId id="2147484816" r:id="rId2"/>
    <p:sldLayoutId id="2147484817" r:id="rId3"/>
    <p:sldLayoutId id="2147484818" r:id="rId4"/>
    <p:sldLayoutId id="2147484819" r:id="rId5"/>
    <p:sldLayoutId id="2147484820" r:id="rId6"/>
    <p:sldLayoutId id="2147484821" r:id="rId7"/>
    <p:sldLayoutId id="2147484822" r:id="rId8"/>
    <p:sldLayoutId id="2147484823" r:id="rId9"/>
    <p:sldLayoutId id="2147484824" r:id="rId10"/>
    <p:sldLayoutId id="214748482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864" name="Shape 7864"/>
        <p:cNvGrpSpPr/>
        <p:nvPr/>
      </p:nvGrpSpPr>
      <p:grpSpPr>
        <a:xfrm>
          <a:off x="0" y="0"/>
          <a:ext cx="0" cy="0"/>
          <a:chOff x="0" y="0"/>
          <a:chExt cx="0" cy="0"/>
        </a:xfrm>
      </p:grpSpPr>
      <p:sp>
        <p:nvSpPr>
          <p:cNvPr id="7865" name="Google Shape;7865;p128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866" name="Google Shape;7866;p1283"/>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867" name="Google Shape;7867;p128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8" name="Google Shape;7868;p128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9" name="Google Shape;7869;p128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0" name="Google Shape;7870;p1283"/>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1" name="Google Shape;7871;p1283"/>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826" r:id="rId1"/>
    <p:sldLayoutId id="2147484827" r:id="rId2"/>
    <p:sldLayoutId id="2147484828" r:id="rId3"/>
    <p:sldLayoutId id="2147484829" r:id="rId4"/>
    <p:sldLayoutId id="2147484830" r:id="rId5"/>
    <p:sldLayoutId id="2147484831" r:id="rId6"/>
    <p:sldLayoutId id="2147484832" r:id="rId7"/>
    <p:sldLayoutId id="2147484833" r:id="rId8"/>
    <p:sldLayoutId id="2147484834" r:id="rId9"/>
    <p:sldLayoutId id="2147484835" r:id="rId10"/>
    <p:sldLayoutId id="214748483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943" name="Shape 7943"/>
        <p:cNvGrpSpPr/>
        <p:nvPr/>
      </p:nvGrpSpPr>
      <p:grpSpPr>
        <a:xfrm>
          <a:off x="0" y="0"/>
          <a:ext cx="0" cy="0"/>
          <a:chOff x="0" y="0"/>
          <a:chExt cx="0" cy="0"/>
        </a:xfrm>
      </p:grpSpPr>
      <p:sp>
        <p:nvSpPr>
          <p:cNvPr id="7944" name="Google Shape;7944;p1295"/>
          <p:cNvSpPr/>
          <p:nvPr/>
        </p:nvSpPr>
        <p:spPr>
          <a:xfrm>
            <a:off x="0" y="1377950"/>
            <a:ext cx="2133600" cy="1016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5" name="Google Shape;7945;p1295"/>
          <p:cNvSpPr/>
          <p:nvPr/>
        </p:nvSpPr>
        <p:spPr>
          <a:xfrm>
            <a:off x="1447800" y="1377950"/>
            <a:ext cx="7239000" cy="10160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6" name="Google Shape;7946;p129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40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40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40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40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40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40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40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4000" u="none" cap="none" strike="noStrike">
                <a:solidFill>
                  <a:schemeClr val="dk2"/>
                </a:solidFill>
                <a:latin typeface="Arial"/>
                <a:ea typeface="Arial"/>
                <a:cs typeface="Arial"/>
                <a:sym typeface="Arial"/>
              </a:defRPr>
            </a:lvl9pPr>
          </a:lstStyle>
          <a:p/>
        </p:txBody>
      </p:sp>
      <p:sp>
        <p:nvSpPr>
          <p:cNvPr id="7947" name="Google Shape;7947;p1295"/>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accent1"/>
              </a:buClr>
              <a:buSzPts val="2240"/>
              <a:buFont typeface="Noto Sans Symbols"/>
              <a:buChar char="■"/>
              <a:defRPr b="0" i="0" sz="3200" u="none" cap="none" strike="noStrike">
                <a:solidFill>
                  <a:schemeClr val="dk1"/>
                </a:solidFill>
                <a:latin typeface="Arial"/>
                <a:ea typeface="Arial"/>
                <a:cs typeface="Arial"/>
                <a:sym typeface="Arial"/>
              </a:defRPr>
            </a:lvl1pPr>
            <a:lvl2pPr indent="-344169" lvl="1" marL="914400" marR="0" rtl="0" algn="l">
              <a:spcBef>
                <a:spcPts val="560"/>
              </a:spcBef>
              <a:spcAft>
                <a:spcPts val="0"/>
              </a:spcAft>
              <a:buClr>
                <a:schemeClr val="hlink"/>
              </a:buClr>
              <a:buSzPts val="1820"/>
              <a:buFont typeface="Noto Sans Symbols"/>
              <a:buChar char="⚪"/>
              <a:defRPr b="0" i="0" sz="2800" u="none" cap="none" strike="noStrike">
                <a:solidFill>
                  <a:schemeClr val="dk1"/>
                </a:solidFill>
                <a:latin typeface="Arial"/>
                <a:ea typeface="Arial"/>
                <a:cs typeface="Arial"/>
                <a:sym typeface="Arial"/>
              </a:defRPr>
            </a:lvl2pPr>
            <a:lvl3pPr indent="-335280" lvl="2" marL="1371600" marR="0" rtl="0" algn="l">
              <a:spcBef>
                <a:spcPts val="480"/>
              </a:spcBef>
              <a:spcAft>
                <a:spcPts val="0"/>
              </a:spcAft>
              <a:buClr>
                <a:schemeClr val="accent1"/>
              </a:buClr>
              <a:buSzPts val="168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17500" lvl="4" marL="2286000" marR="0" rtl="0" algn="l">
              <a:spcBef>
                <a:spcPts val="400"/>
              </a:spcBef>
              <a:spcAft>
                <a:spcPts val="0"/>
              </a:spcAft>
              <a:buClr>
                <a:schemeClr val="accent1"/>
              </a:buClr>
              <a:buSzPts val="14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948" name="Google Shape;7948;p129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49" name="Google Shape;7949;p129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50" name="Google Shape;7950;p129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7951" name="Google Shape;7951;p1295"/>
          <p:cNvSpPr/>
          <p:nvPr/>
        </p:nvSpPr>
        <p:spPr>
          <a:xfrm>
            <a:off x="838200" y="561975"/>
            <a:ext cx="152400" cy="1066800"/>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52" name="Google Shape;7952;p1295"/>
          <p:cNvSpPr/>
          <p:nvPr/>
        </p:nvSpPr>
        <p:spPr>
          <a:xfrm>
            <a:off x="8262938" y="269875"/>
            <a:ext cx="152400" cy="1073150"/>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4837" r:id="rId1"/>
    <p:sldLayoutId id="2147484838" r:id="rId2"/>
    <p:sldLayoutId id="2147484839" r:id="rId3"/>
    <p:sldLayoutId id="2147484840" r:id="rId4"/>
    <p:sldLayoutId id="2147484841" r:id="rId5"/>
    <p:sldLayoutId id="2147484842" r:id="rId6"/>
    <p:sldLayoutId id="2147484843" r:id="rId7"/>
    <p:sldLayoutId id="2147484844" r:id="rId8"/>
    <p:sldLayoutId id="2147484845" r:id="rId9"/>
    <p:sldLayoutId id="2147484846" r:id="rId10"/>
    <p:sldLayoutId id="2147484847" r:id="rId11"/>
    <p:sldLayoutId id="214748484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33" name="Shape 8033"/>
        <p:cNvGrpSpPr/>
        <p:nvPr/>
      </p:nvGrpSpPr>
      <p:grpSpPr>
        <a:xfrm>
          <a:off x="0" y="0"/>
          <a:ext cx="0" cy="0"/>
          <a:chOff x="0" y="0"/>
          <a:chExt cx="0" cy="0"/>
        </a:xfrm>
      </p:grpSpPr>
      <p:sp>
        <p:nvSpPr>
          <p:cNvPr id="8034" name="Google Shape;8034;p13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8035" name="Google Shape;8035;p130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036" name="Google Shape;8036;p130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7" name="Google Shape;8037;p130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8" name="Google Shape;8038;p130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4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43" name="Shape 8043"/>
        <p:cNvGrpSpPr/>
        <p:nvPr/>
      </p:nvGrpSpPr>
      <p:grpSpPr>
        <a:xfrm>
          <a:off x="0" y="0"/>
          <a:ext cx="0" cy="0"/>
          <a:chOff x="0" y="0"/>
          <a:chExt cx="0" cy="0"/>
        </a:xfrm>
      </p:grpSpPr>
      <p:grpSp>
        <p:nvGrpSpPr>
          <p:cNvPr id="8044" name="Google Shape;8044;p1310"/>
          <p:cNvGrpSpPr/>
          <p:nvPr/>
        </p:nvGrpSpPr>
        <p:grpSpPr>
          <a:xfrm>
            <a:off x="0" y="0"/>
            <a:ext cx="9144000" cy="6858000"/>
            <a:chOff x="0" y="0"/>
            <a:chExt cx="5760" cy="4320"/>
          </a:xfrm>
        </p:grpSpPr>
        <p:sp>
          <p:nvSpPr>
            <p:cNvPr id="8045" name="Google Shape;8045;p1310"/>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6" name="Google Shape;8046;p1310"/>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7" name="Google Shape;8047;p1310"/>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8" name="Google Shape;8048;p1310"/>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9" name="Google Shape;8049;p1310"/>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0" name="Google Shape;8050;p1310"/>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1" name="Google Shape;8051;p1310"/>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2" name="Google Shape;8052;p1310"/>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3" name="Google Shape;8053;p1310"/>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4" name="Google Shape;8054;p1310"/>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5" name="Google Shape;8055;p1310"/>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6" name="Google Shape;8056;p1310"/>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7" name="Google Shape;8057;p1310"/>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8" name="Google Shape;8058;p1310"/>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9" name="Google Shape;8059;p1310"/>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0" name="Google Shape;8060;p1310"/>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1" name="Google Shape;8061;p1310"/>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2" name="Google Shape;8062;p1310"/>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3" name="Google Shape;8063;p1310"/>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4" name="Google Shape;8064;p1310"/>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5" name="Google Shape;8065;p1310"/>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6" name="Google Shape;8066;p1310"/>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7" name="Google Shape;8067;p1310"/>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8" name="Google Shape;8068;p1310"/>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9" name="Google Shape;8069;p1310"/>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0" name="Google Shape;8070;p1310"/>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1" name="Google Shape;8071;p1310"/>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2" name="Google Shape;8072;p1310"/>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073" name="Google Shape;8073;p131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074" name="Google Shape;8074;p1310"/>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marR="0" rtl="0" algn="ctr">
              <a:spcBef>
                <a:spcPts val="640"/>
              </a:spcBef>
              <a:spcAft>
                <a:spcPts val="0"/>
              </a:spcAft>
              <a:buSzPts val="1400"/>
              <a:buNone/>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075" name="Google Shape;8075;p131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6" name="Google Shape;8076;p13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7" name="Google Shape;8077;p131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078" name="Google Shape;8078;p1310"/>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79" name="Google Shape;8079;p1310"/>
          <p:cNvPicPr preferRelativeResize="0"/>
          <p:nvPr/>
        </p:nvPicPr>
        <p:blipFill rotWithShape="1">
          <a:blip r:embed="rId1">
            <a:alphaModFix/>
          </a:blip>
          <a:srcRect b="0" l="0" r="0" t="0"/>
          <a:stretch/>
        </p:blipFill>
        <p:spPr>
          <a:xfrm>
            <a:off x="381000" y="5943600"/>
            <a:ext cx="2057400" cy="685800"/>
          </a:xfrm>
          <a:prstGeom prst="rect">
            <a:avLst/>
          </a:prstGeom>
          <a:noFill/>
          <a:ln>
            <a:noFill/>
          </a:ln>
        </p:spPr>
      </p:pic>
      <p:sp>
        <p:nvSpPr>
          <p:cNvPr id="8080" name="Google Shape;8080;p1310"/>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81" name="Google Shape;8081;p1310"/>
          <p:cNvPicPr preferRelativeResize="0"/>
          <p:nvPr/>
        </p:nvPicPr>
        <p:blipFill rotWithShape="1">
          <a:blip r:embed="rId2">
            <a:alphaModFix/>
          </a:blip>
          <a:srcRect b="0" l="0" r="0" t="0"/>
          <a:stretch/>
        </p:blipFill>
        <p:spPr>
          <a:xfrm>
            <a:off x="7781925" y="5495925"/>
            <a:ext cx="1362075" cy="13620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50" r:id="rId3"/>
    <p:sldLayoutId id="2147484851" r:id="rId4"/>
    <p:sldLayoutId id="2147484852" r:id="rId5"/>
    <p:sldLayoutId id="2147484853" r:id="rId6"/>
    <p:sldLayoutId id="2147484854" r:id="rId7"/>
    <p:sldLayoutId id="2147484855" r:id="rId8"/>
    <p:sldLayoutId id="2147484856" r:id="rId9"/>
    <p:sldLayoutId id="2147484857" r:id="rId10"/>
    <p:sldLayoutId id="2147484858" r:id="rId11"/>
    <p:sldLayoutId id="2147484859" r:id="rId12"/>
    <p:sldLayoutId id="2147484860" r:id="rId13"/>
    <p:sldLayoutId id="2147484861" r:id="rId14"/>
    <p:sldLayoutId id="2147484862"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198" name="Shape 8198"/>
        <p:cNvGrpSpPr/>
        <p:nvPr/>
      </p:nvGrpSpPr>
      <p:grpSpPr>
        <a:xfrm>
          <a:off x="0" y="0"/>
          <a:ext cx="0" cy="0"/>
          <a:chOff x="0" y="0"/>
          <a:chExt cx="0" cy="0"/>
        </a:xfrm>
      </p:grpSpPr>
      <p:sp>
        <p:nvSpPr>
          <p:cNvPr id="8199" name="Google Shape;8199;p132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dk2"/>
                </a:solidFill>
                <a:latin typeface="Arial"/>
                <a:ea typeface="Arial"/>
                <a:cs typeface="Arial"/>
                <a:sym typeface="Arial"/>
              </a:defRPr>
            </a:lvl9pPr>
          </a:lstStyle>
          <a:p/>
        </p:txBody>
      </p:sp>
      <p:sp>
        <p:nvSpPr>
          <p:cNvPr id="8200" name="Google Shape;8200;p1324"/>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cxnSp>
        <p:nvCxnSpPr>
          <p:cNvPr id="8201" name="Google Shape;8201;p1324"/>
          <p:cNvCxnSpPr/>
          <p:nvPr/>
        </p:nvCxnSpPr>
        <p:spPr>
          <a:xfrm>
            <a:off x="0" y="784225"/>
            <a:ext cx="9144000" cy="0"/>
          </a:xfrm>
          <a:prstGeom prst="straightConnector1">
            <a:avLst/>
          </a:prstGeom>
          <a:noFill/>
          <a:ln cap="flat" cmpd="sng" w="9525">
            <a:solidFill>
              <a:schemeClr val="dk1"/>
            </a:solidFill>
            <a:prstDash val="solid"/>
            <a:round/>
            <a:headEnd len="med" w="med" type="none"/>
            <a:tailEnd len="med" w="med" type="none"/>
          </a:ln>
        </p:spPr>
      </p:cxnSp>
      <p:cxnSp>
        <p:nvCxnSpPr>
          <p:cNvPr id="8202" name="Google Shape;8202;p1324"/>
          <p:cNvCxnSpPr/>
          <p:nvPr/>
        </p:nvCxnSpPr>
        <p:spPr>
          <a:xfrm>
            <a:off x="0" y="6373813"/>
            <a:ext cx="9144000" cy="0"/>
          </a:xfrm>
          <a:prstGeom prst="straightConnector1">
            <a:avLst/>
          </a:prstGeom>
          <a:noFill/>
          <a:ln cap="flat" cmpd="sng" w="9525">
            <a:solidFill>
              <a:schemeClr val="dk1"/>
            </a:solidFill>
            <a:prstDash val="solid"/>
            <a:round/>
            <a:headEnd len="med" w="med" type="none"/>
            <a:tailEnd len="med" w="med" type="none"/>
          </a:ln>
        </p:spPr>
      </p:cxnSp>
      <p:pic>
        <p:nvPicPr>
          <p:cNvPr id="8203" name="Google Shape;8203;p1324"/>
          <p:cNvPicPr preferRelativeResize="0"/>
          <p:nvPr/>
        </p:nvPicPr>
        <p:blipFill rotWithShape="1">
          <a:blip r:embed="rId1">
            <a:alphaModFix/>
          </a:blip>
          <a:srcRect b="0" l="0" r="0" t="0"/>
          <a:stretch/>
        </p:blipFill>
        <p:spPr>
          <a:xfrm>
            <a:off x="8261350" y="6551613"/>
            <a:ext cx="571500" cy="3048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63" r:id="rId2"/>
    <p:sldLayoutId id="2147484864" r:id="rId3"/>
    <p:sldLayoutId id="2147484865" r:id="rId4"/>
    <p:sldLayoutId id="2147484866" r:id="rId5"/>
    <p:sldLayoutId id="2147484867" r:id="rId6"/>
    <p:sldLayoutId id="2147484868" r:id="rId7"/>
    <p:sldLayoutId id="2147484869" r:id="rId8"/>
    <p:sldLayoutId id="2147484870" r:id="rId9"/>
    <p:sldLayoutId id="2147484871" r:id="rId10"/>
    <p:sldLayoutId id="2147484872" r:id="rId11"/>
    <p:sldLayoutId id="2147484873" r:id="rId12"/>
    <p:sldLayoutId id="21474848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899" name="Shape 899"/>
        <p:cNvGrpSpPr/>
        <p:nvPr/>
      </p:nvGrpSpPr>
      <p:grpSpPr>
        <a:xfrm>
          <a:off x="0" y="0"/>
          <a:ext cx="0" cy="0"/>
          <a:chOff x="0" y="0"/>
          <a:chExt cx="0" cy="0"/>
        </a:xfrm>
      </p:grpSpPr>
      <p:sp>
        <p:nvSpPr>
          <p:cNvPr id="900" name="Google Shape;900;p13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01" name="Google Shape;901;p13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lt1"/>
                </a:solidFill>
                <a:latin typeface="Arial"/>
                <a:ea typeface="Arial"/>
                <a:cs typeface="Arial"/>
                <a:sym typeface="Arial"/>
              </a:defRPr>
            </a:lvl1pPr>
            <a:lvl2pPr indent="0" lvl="1" marL="0" marR="0" rtl="0" algn="r">
              <a:spcBef>
                <a:spcPts val="0"/>
              </a:spcBef>
              <a:buNone/>
              <a:defRPr sz="1200">
                <a:solidFill>
                  <a:schemeClr val="lt1"/>
                </a:solidFill>
                <a:latin typeface="Arial"/>
                <a:ea typeface="Arial"/>
                <a:cs typeface="Arial"/>
                <a:sym typeface="Arial"/>
              </a:defRPr>
            </a:lvl2pPr>
            <a:lvl3pPr indent="0" lvl="2" marL="0" marR="0" rtl="0" algn="r">
              <a:spcBef>
                <a:spcPts val="0"/>
              </a:spcBef>
              <a:buNone/>
              <a:defRPr sz="1200">
                <a:solidFill>
                  <a:schemeClr val="lt1"/>
                </a:solidFill>
                <a:latin typeface="Arial"/>
                <a:ea typeface="Arial"/>
                <a:cs typeface="Arial"/>
                <a:sym typeface="Arial"/>
              </a:defRPr>
            </a:lvl3pPr>
            <a:lvl4pPr indent="0" lvl="3" marL="0" marR="0" rtl="0" algn="r">
              <a:spcBef>
                <a:spcPts val="0"/>
              </a:spcBef>
              <a:buNone/>
              <a:defRPr sz="1200">
                <a:solidFill>
                  <a:schemeClr val="lt1"/>
                </a:solidFill>
                <a:latin typeface="Arial"/>
                <a:ea typeface="Arial"/>
                <a:cs typeface="Arial"/>
                <a:sym typeface="Arial"/>
              </a:defRPr>
            </a:lvl4pPr>
            <a:lvl5pPr indent="0" lvl="4" marL="0" marR="0" rtl="0" algn="r">
              <a:spcBef>
                <a:spcPts val="0"/>
              </a:spcBef>
              <a:buNone/>
              <a:defRPr sz="1200">
                <a:solidFill>
                  <a:schemeClr val="lt1"/>
                </a:solidFill>
                <a:latin typeface="Arial"/>
                <a:ea typeface="Arial"/>
                <a:cs typeface="Arial"/>
                <a:sym typeface="Arial"/>
              </a:defRPr>
            </a:lvl5pPr>
            <a:lvl6pPr indent="0" lvl="5" marL="0" marR="0" rtl="0" algn="r">
              <a:spcBef>
                <a:spcPts val="0"/>
              </a:spcBef>
              <a:buNone/>
              <a:defRPr sz="1200">
                <a:solidFill>
                  <a:schemeClr val="lt1"/>
                </a:solidFill>
                <a:latin typeface="Arial"/>
                <a:ea typeface="Arial"/>
                <a:cs typeface="Arial"/>
                <a:sym typeface="Arial"/>
              </a:defRPr>
            </a:lvl6pPr>
            <a:lvl7pPr indent="0" lvl="6" marL="0" marR="0" rtl="0" algn="r">
              <a:spcBef>
                <a:spcPts val="0"/>
              </a:spcBef>
              <a:buNone/>
              <a:defRPr sz="1200">
                <a:solidFill>
                  <a:schemeClr val="lt1"/>
                </a:solidFill>
                <a:latin typeface="Arial"/>
                <a:ea typeface="Arial"/>
                <a:cs typeface="Arial"/>
                <a:sym typeface="Arial"/>
              </a:defRPr>
            </a:lvl7pPr>
            <a:lvl8pPr indent="0" lvl="7" marL="0" marR="0" rtl="0" algn="r">
              <a:spcBef>
                <a:spcPts val="0"/>
              </a:spcBef>
              <a:buNone/>
              <a:defRPr sz="1200">
                <a:solidFill>
                  <a:schemeClr val="lt1"/>
                </a:solidFill>
                <a:latin typeface="Arial"/>
                <a:ea typeface="Arial"/>
                <a:cs typeface="Arial"/>
                <a:sym typeface="Arial"/>
              </a:defRPr>
            </a:lvl8pPr>
            <a:lvl9pPr indent="0" lvl="8" marL="0" marR="0" rt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902" name="Google Shape;902;p132"/>
          <p:cNvGrpSpPr/>
          <p:nvPr/>
        </p:nvGrpSpPr>
        <p:grpSpPr>
          <a:xfrm>
            <a:off x="0" y="0"/>
            <a:ext cx="9140825" cy="6850063"/>
            <a:chOff x="0" y="0"/>
            <a:chExt cx="5758" cy="4315"/>
          </a:xfrm>
        </p:grpSpPr>
        <p:grpSp>
          <p:nvGrpSpPr>
            <p:cNvPr id="903" name="Google Shape;903;p132"/>
            <p:cNvGrpSpPr/>
            <p:nvPr/>
          </p:nvGrpSpPr>
          <p:grpSpPr>
            <a:xfrm>
              <a:off x="1728" y="2230"/>
              <a:ext cx="4027" cy="2085"/>
              <a:chOff x="1728" y="2230"/>
              <a:chExt cx="4027" cy="2085"/>
            </a:xfrm>
          </p:grpSpPr>
          <p:sp>
            <p:nvSpPr>
              <p:cNvPr id="904" name="Google Shape;904;p132"/>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5" name="Google Shape;905;p132"/>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6" name="Google Shape;906;p132"/>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7" name="Google Shape;907;p132"/>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8" name="Google Shape;908;p132"/>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09" name="Google Shape;909;p132"/>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10" name="Google Shape;910;p132"/>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11" name="Google Shape;911;p13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1pPr>
            <a:lvl2pPr lvl="1"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2pPr>
            <a:lvl3pPr lvl="2"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3pPr>
            <a:lvl4pPr lvl="3"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4pPr>
            <a:lvl5pPr lvl="4"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5pPr>
            <a:lvl6pPr lvl="5"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6pPr>
            <a:lvl7pPr lvl="6"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7pPr>
            <a:lvl8pPr lvl="7"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8pPr>
            <a:lvl9pPr lvl="8"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9pPr>
          </a:lstStyle>
          <a:p/>
        </p:txBody>
      </p:sp>
      <p:sp>
        <p:nvSpPr>
          <p:cNvPr id="912" name="Google Shape;912;p13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13" name="Google Shape;913;p13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indent="-353060" lvl="1" marL="914400"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indent="-335280" lvl="2" marL="1371600"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indent="-317500" lvl="4" marL="2286000"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Tree>
  </p:cSld>
  <p:clrMap accent1="accent1" accent2="accent2" accent3="accent3" accent4="accent4" accent5="accent5" accent6="accent6" bg1="lt1" bg2="dk2" tx1="dk1" tx2="lt2" folHlink="folHlink" hlink="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243" name="Shape 8243"/>
        <p:cNvGrpSpPr/>
        <p:nvPr/>
      </p:nvGrpSpPr>
      <p:grpSpPr>
        <a:xfrm>
          <a:off x="0" y="0"/>
          <a:ext cx="0" cy="0"/>
          <a:chOff x="0" y="0"/>
          <a:chExt cx="0" cy="0"/>
        </a:xfrm>
      </p:grpSpPr>
      <p:sp>
        <p:nvSpPr>
          <p:cNvPr id="8244" name="Google Shape;8244;p1337"/>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1pPr>
            <a:lvl2pPr indent="-368300" lvl="1" marL="914400" marR="0" rtl="0" algn="l">
              <a:spcBef>
                <a:spcPts val="12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Noto Sans Symbols"/>
              <a:buChar char="▪"/>
              <a:defRPr b="0"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245" name="Google Shape;8245;p133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246" name="Google Shape;8246;p133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247" name="Google Shape;8247;p133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1pPr>
            <a:lvl2pPr lvl="1"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2pPr>
            <a:lvl3pPr lvl="2"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3pPr>
            <a:lvl4pPr lvl="3"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4pPr>
            <a:lvl5pPr lvl="4"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5pPr>
            <a:lvl6pPr lvl="5"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6pPr>
            <a:lvl7pPr lvl="6"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7pPr>
            <a:lvl8pPr lvl="7"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8pPr>
            <a:lvl9pPr lvl="8"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9pPr>
          </a:lstStyle>
          <a:p/>
        </p:txBody>
      </p:sp>
      <p:pic>
        <p:nvPicPr>
          <p:cNvPr descr="HRoutline-green451-1inch" id="8248" name="Google Shape;8248;p1337"/>
          <p:cNvPicPr preferRelativeResize="0"/>
          <p:nvPr/>
        </p:nvPicPr>
        <p:blipFill rotWithShape="1">
          <a:blip r:embed="rId1">
            <a:alphaModFix/>
          </a:blip>
          <a:srcRect b="0" l="0" r="0" t="0"/>
          <a:stretch/>
        </p:blipFill>
        <p:spPr>
          <a:xfrm>
            <a:off x="46038" y="6256338"/>
            <a:ext cx="914400" cy="5413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75" r:id="rId2"/>
    <p:sldLayoutId id="2147484876" r:id="rId3"/>
    <p:sldLayoutId id="2147484877" r:id="rId4"/>
    <p:sldLayoutId id="2147484878" r:id="rId5"/>
    <p:sldLayoutId id="2147484879" r:id="rId6"/>
    <p:sldLayoutId id="2147484880" r:id="rId7"/>
    <p:sldLayoutId id="2147484881" r:id="rId8"/>
    <p:sldLayoutId id="2147484882" r:id="rId9"/>
    <p:sldLayoutId id="2147484883" r:id="rId10"/>
    <p:sldLayoutId id="2147484884" r:id="rId11"/>
    <p:sldLayoutId id="2147484885" r:id="rId12"/>
    <p:sldLayoutId id="2147484886" r:id="rId13"/>
    <p:sldLayoutId id="2147484887" r:id="rId14"/>
    <p:sldLayoutId id="2147484888" r:id="rId15"/>
    <p:sldLayoutId id="2147484889" r:id="rId16"/>
    <p:sldLayoutId id="2147484890" r:id="rId17"/>
    <p:sldLayoutId id="2147484891"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342" name="Shape 8342"/>
        <p:cNvGrpSpPr/>
        <p:nvPr/>
      </p:nvGrpSpPr>
      <p:grpSpPr>
        <a:xfrm>
          <a:off x="0" y="0"/>
          <a:ext cx="0" cy="0"/>
          <a:chOff x="0" y="0"/>
          <a:chExt cx="0" cy="0"/>
        </a:xfrm>
      </p:grpSpPr>
      <p:sp>
        <p:nvSpPr>
          <p:cNvPr id="8343" name="Google Shape;8343;p135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1pPr>
            <a:lvl2pPr lvl="1"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2pPr>
            <a:lvl3pPr lvl="2"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3pPr>
            <a:lvl4pPr lvl="3"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4pPr>
            <a:lvl5pPr lvl="4"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5pPr>
            <a:lvl6pPr lvl="5"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6pPr>
            <a:lvl7pPr lvl="6"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7pPr>
            <a:lvl8pPr lvl="7"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8pPr>
            <a:lvl9pPr lvl="8"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9pPr>
          </a:lstStyle>
          <a:p/>
        </p:txBody>
      </p:sp>
      <p:sp>
        <p:nvSpPr>
          <p:cNvPr id="8344" name="Google Shape;8344;p135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2pPr>
            <a:lvl3pPr indent="-330200" lvl="2" marL="1371600" marR="0" rtl="0" algn="l">
              <a:spcBef>
                <a:spcPts val="320"/>
              </a:spcBef>
              <a:spcAft>
                <a:spcPts val="0"/>
              </a:spcAft>
              <a:buClr>
                <a:schemeClr val="dk1"/>
              </a:buClr>
              <a:buSzPts val="1600"/>
              <a:buFont typeface="Arial"/>
              <a:buChar char="•"/>
              <a:defRPr b="1" i="0" sz="1600" u="none" cap="none" strike="noStrike">
                <a:solidFill>
                  <a:schemeClr val="dk1"/>
                </a:solidFill>
                <a:latin typeface="Arial"/>
                <a:ea typeface="Arial"/>
                <a:cs typeface="Arial"/>
                <a:sym typeface="Arial"/>
              </a:defRPr>
            </a:lvl3pPr>
            <a:lvl4pPr indent="-304800" lvl="3" marL="18288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4pPr>
            <a:lvl5pPr indent="-304800" lvl="4" marL="22860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345" name="Google Shape;8345;p13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6" name="Google Shape;8346;p13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7" name="Google Shape;8347;p13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Arial"/>
                <a:ea typeface="Arial"/>
                <a:cs typeface="Arial"/>
                <a:sym typeface="Arial"/>
              </a:defRPr>
            </a:lvl1pPr>
            <a:lvl2pPr indent="0" lvl="1" marL="0" marR="0" rtl="0" algn="r">
              <a:spcBef>
                <a:spcPts val="0"/>
              </a:spcBef>
              <a:buNone/>
              <a:defRPr b="0" sz="1400">
                <a:solidFill>
                  <a:schemeClr val="dk1"/>
                </a:solidFill>
                <a:latin typeface="Arial"/>
                <a:ea typeface="Arial"/>
                <a:cs typeface="Arial"/>
                <a:sym typeface="Arial"/>
              </a:defRPr>
            </a:lvl2pPr>
            <a:lvl3pPr indent="0" lvl="2" marL="0" marR="0" rtl="0" algn="r">
              <a:spcBef>
                <a:spcPts val="0"/>
              </a:spcBef>
              <a:buNone/>
              <a:defRPr b="0" sz="1400">
                <a:solidFill>
                  <a:schemeClr val="dk1"/>
                </a:solidFill>
                <a:latin typeface="Arial"/>
                <a:ea typeface="Arial"/>
                <a:cs typeface="Arial"/>
                <a:sym typeface="Arial"/>
              </a:defRPr>
            </a:lvl3pPr>
            <a:lvl4pPr indent="0" lvl="3" marL="0" marR="0" rtl="0" algn="r">
              <a:spcBef>
                <a:spcPts val="0"/>
              </a:spcBef>
              <a:buNone/>
              <a:defRPr b="0" sz="1400">
                <a:solidFill>
                  <a:schemeClr val="dk1"/>
                </a:solidFill>
                <a:latin typeface="Arial"/>
                <a:ea typeface="Arial"/>
                <a:cs typeface="Arial"/>
                <a:sym typeface="Arial"/>
              </a:defRPr>
            </a:lvl4pPr>
            <a:lvl5pPr indent="0" lvl="4" marL="0" marR="0" rtl="0" algn="r">
              <a:spcBef>
                <a:spcPts val="0"/>
              </a:spcBef>
              <a:buNone/>
              <a:defRPr b="0" sz="1400">
                <a:solidFill>
                  <a:schemeClr val="dk1"/>
                </a:solidFill>
                <a:latin typeface="Arial"/>
                <a:ea typeface="Arial"/>
                <a:cs typeface="Arial"/>
                <a:sym typeface="Arial"/>
              </a:defRPr>
            </a:lvl5pPr>
            <a:lvl6pPr indent="0" lvl="5" marL="0" marR="0" rtl="0" algn="r">
              <a:spcBef>
                <a:spcPts val="0"/>
              </a:spcBef>
              <a:buNone/>
              <a:defRPr b="0" sz="1400">
                <a:solidFill>
                  <a:schemeClr val="dk1"/>
                </a:solidFill>
                <a:latin typeface="Arial"/>
                <a:ea typeface="Arial"/>
                <a:cs typeface="Arial"/>
                <a:sym typeface="Arial"/>
              </a:defRPr>
            </a:lvl6pPr>
            <a:lvl7pPr indent="0" lvl="6" marL="0" marR="0" rtl="0" algn="r">
              <a:spcBef>
                <a:spcPts val="0"/>
              </a:spcBef>
              <a:buNone/>
              <a:defRPr b="0" sz="1400">
                <a:solidFill>
                  <a:schemeClr val="dk1"/>
                </a:solidFill>
                <a:latin typeface="Arial"/>
                <a:ea typeface="Arial"/>
                <a:cs typeface="Arial"/>
                <a:sym typeface="Arial"/>
              </a:defRPr>
            </a:lvl7pPr>
            <a:lvl8pPr indent="0" lvl="7" marL="0" marR="0" rtl="0" algn="r">
              <a:spcBef>
                <a:spcPts val="0"/>
              </a:spcBef>
              <a:buNone/>
              <a:defRPr b="0" sz="1400">
                <a:solidFill>
                  <a:schemeClr val="dk1"/>
                </a:solidFill>
                <a:latin typeface="Arial"/>
                <a:ea typeface="Arial"/>
                <a:cs typeface="Arial"/>
                <a:sym typeface="Arial"/>
              </a:defRPr>
            </a:lvl8pPr>
            <a:lvl9pPr indent="0" lvl="8" marL="0" marR="0" rt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348" name="Google Shape;8348;p1355"/>
          <p:cNvPicPr preferRelativeResize="0"/>
          <p:nvPr/>
        </p:nvPicPr>
        <p:blipFill rotWithShape="1">
          <a:blip r:embed="rId1">
            <a:alphaModFix/>
          </a:blip>
          <a:srcRect b="0" l="0" r="0" t="0"/>
          <a:stretch/>
        </p:blipFill>
        <p:spPr>
          <a:xfrm>
            <a:off x="8172450" y="0"/>
            <a:ext cx="971550" cy="655638"/>
          </a:xfrm>
          <a:prstGeom prst="rect">
            <a:avLst/>
          </a:prstGeom>
          <a:solidFill>
            <a:schemeClr val="accent1"/>
          </a:solidFill>
          <a:ln>
            <a:noFill/>
          </a:ln>
        </p:spPr>
      </p:pic>
    </p:spTree>
  </p:cSld>
  <p:clrMap accent1="accent1" accent2="accent2" accent3="accent3" accent4="accent4" accent5="accent5" accent6="accent6" bg1="lt1" bg2="dk2" tx1="dk1" tx2="lt2" folHlink="folHlink" hlink="hlink"/>
  <p:sldLayoutIdLst>
    <p:sldLayoutId id="2147484892" r:id="rId2"/>
    <p:sldLayoutId id="2147484893" r:id="rId3"/>
    <p:sldLayoutId id="2147484894" r:id="rId4"/>
    <p:sldLayoutId id="2147484895" r:id="rId5"/>
    <p:sldLayoutId id="2147484896" r:id="rId6"/>
    <p:sldLayoutId id="2147484897" r:id="rId7"/>
    <p:sldLayoutId id="2147484898" r:id="rId8"/>
    <p:sldLayoutId id="2147484899" r:id="rId9"/>
    <p:sldLayoutId id="2147484900" r:id="rId10"/>
    <p:sldLayoutId id="2147484901" r:id="rId11"/>
    <p:sldLayoutId id="2147484902" r:id="rId12"/>
    <p:sldLayoutId id="214748490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6"/>
            </a:gs>
            <a:gs pos="100000">
              <a:srgbClr val="00004E"/>
            </a:gs>
          </a:gsLst>
          <a:lin ang="5400000" scaled="0"/>
        </a:gradFill>
      </p:bgPr>
    </p:bg>
    <p:spTree>
      <p:nvGrpSpPr>
        <p:cNvPr id="8425" name="Shape 8425"/>
        <p:cNvGrpSpPr/>
        <p:nvPr/>
      </p:nvGrpSpPr>
      <p:grpSpPr>
        <a:xfrm>
          <a:off x="0" y="0"/>
          <a:ext cx="0" cy="0"/>
          <a:chOff x="0" y="0"/>
          <a:chExt cx="0" cy="0"/>
        </a:xfrm>
      </p:grpSpPr>
      <p:sp>
        <p:nvSpPr>
          <p:cNvPr id="8426" name="Google Shape;8426;p136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427" name="Google Shape;8427;p1368"/>
          <p:cNvPicPr preferRelativeResize="0"/>
          <p:nvPr/>
        </p:nvPicPr>
        <p:blipFill rotWithShape="1">
          <a:blip r:embed="rId1">
            <a:alphaModFix/>
          </a:blip>
          <a:srcRect b="0" l="0" r="0" t="0"/>
          <a:stretch/>
        </p:blipFill>
        <p:spPr>
          <a:xfrm>
            <a:off x="1828800" y="-2590800"/>
            <a:ext cx="9144000" cy="1252537"/>
          </a:xfrm>
          <a:prstGeom prst="rect">
            <a:avLst/>
          </a:prstGeom>
          <a:noFill/>
          <a:ln>
            <a:noFill/>
          </a:ln>
        </p:spPr>
      </p:pic>
      <p:sp>
        <p:nvSpPr>
          <p:cNvPr id="8428" name="Google Shape;8428;p136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pic>
        <p:nvPicPr>
          <p:cNvPr id="8429" name="Google Shape;8429;p1368"/>
          <p:cNvPicPr preferRelativeResize="0"/>
          <p:nvPr/>
        </p:nvPicPr>
        <p:blipFill rotWithShape="1">
          <a:blip r:embed="rId2">
            <a:alphaModFix/>
          </a:blip>
          <a:srcRect b="5555" l="0" r="0" t="11111"/>
          <a:stretch/>
        </p:blipFill>
        <p:spPr>
          <a:xfrm>
            <a:off x="1143000" y="0"/>
            <a:ext cx="8001000" cy="1219200"/>
          </a:xfrm>
          <a:prstGeom prst="rect">
            <a:avLst/>
          </a:prstGeom>
          <a:noFill/>
          <a:ln>
            <a:noFill/>
          </a:ln>
        </p:spPr>
      </p:pic>
      <p:pic>
        <p:nvPicPr>
          <p:cNvPr id="8430" name="Google Shape;8430;p1368"/>
          <p:cNvPicPr preferRelativeResize="0"/>
          <p:nvPr/>
        </p:nvPicPr>
        <p:blipFill rotWithShape="1">
          <a:blip r:embed="rId1">
            <a:alphaModFix/>
          </a:blip>
          <a:srcRect b="12167" l="2296" r="86983" t="11867"/>
          <a:stretch/>
        </p:blipFill>
        <p:spPr>
          <a:xfrm>
            <a:off x="0" y="-76200"/>
            <a:ext cx="1219200" cy="1295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04" r:id="rId3"/>
    <p:sldLayoutId id="2147484905" r:id="rId4"/>
    <p:sldLayoutId id="2147484906" r:id="rId5"/>
    <p:sldLayoutId id="2147484907" r:id="rId6"/>
    <p:sldLayoutId id="2147484908" r:id="rId7"/>
    <p:sldLayoutId id="2147484909" r:id="rId8"/>
    <p:sldLayoutId id="2147484910" r:id="rId9"/>
    <p:sldLayoutId id="2147484911" r:id="rId10"/>
    <p:sldLayoutId id="2147484912" r:id="rId11"/>
    <p:sldLayoutId id="2147484913" r:id="rId12"/>
    <p:sldLayoutId id="2147484914" r:id="rId13"/>
    <p:sldLayoutId id="2147484915" r:id="rId14"/>
    <p:sldLayoutId id="2147484916"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85" name="Shape 8485"/>
        <p:cNvGrpSpPr/>
        <p:nvPr/>
      </p:nvGrpSpPr>
      <p:grpSpPr>
        <a:xfrm>
          <a:off x="0" y="0"/>
          <a:ext cx="0" cy="0"/>
          <a:chOff x="0" y="0"/>
          <a:chExt cx="0" cy="0"/>
        </a:xfrm>
      </p:grpSpPr>
      <p:sp>
        <p:nvSpPr>
          <p:cNvPr id="8486" name="Google Shape;8486;p138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487" name="Google Shape;8487;p138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488" name="Google Shape;8488;p13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89" name="Google Shape;8489;p13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90" name="Google Shape;8490;p13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 id="214748492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567" name="Shape 8567"/>
        <p:cNvGrpSpPr/>
        <p:nvPr/>
      </p:nvGrpSpPr>
      <p:grpSpPr>
        <a:xfrm>
          <a:off x="0" y="0"/>
          <a:ext cx="0" cy="0"/>
          <a:chOff x="0" y="0"/>
          <a:chExt cx="0" cy="0"/>
        </a:xfrm>
      </p:grpSpPr>
      <p:sp>
        <p:nvSpPr>
          <p:cNvPr id="8568" name="Google Shape;8568;p1395"/>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69" name="Google Shape;8569;p1395"/>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70" name="Google Shape;8570;p139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1pPr>
            <a:lvl2pPr lvl="1"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2pPr>
            <a:lvl3pPr lvl="2"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3pPr>
            <a:lvl4pPr lvl="3"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4pPr>
            <a:lvl5pPr lvl="4"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5pPr>
            <a:lvl6pPr lvl="5"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6pPr>
            <a:lvl7pPr lvl="6"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7pPr>
            <a:lvl8pPr lvl="7"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8pPr>
            <a:lvl9pPr lvl="8"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9pPr>
          </a:lstStyle>
          <a:p/>
        </p:txBody>
      </p:sp>
      <p:sp>
        <p:nvSpPr>
          <p:cNvPr id="8571" name="Google Shape;8571;p1395"/>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68935" lvl="0" marL="457200" marR="0" rtl="0" algn="l">
              <a:spcBef>
                <a:spcPts val="575"/>
              </a:spcBef>
              <a:spcAft>
                <a:spcPts val="0"/>
              </a:spcAft>
              <a:buClr>
                <a:schemeClr val="accent1"/>
              </a:buClr>
              <a:buSzPts val="2210"/>
              <a:buFont typeface="Noto Sans Symbols"/>
              <a:buChar char="⚫"/>
              <a:defRPr b="0" i="0" sz="2600" u="none" cap="none" strike="noStrike">
                <a:solidFill>
                  <a:schemeClr val="dk1"/>
                </a:solidFill>
                <a:latin typeface="Libre Baskerville"/>
                <a:ea typeface="Libre Baskerville"/>
                <a:cs typeface="Libre Baskerville"/>
                <a:sym typeface="Libre Baskerville"/>
              </a:defRPr>
            </a:lvl1pPr>
            <a:lvl2pPr indent="-358140" lvl="1" marL="914400" marR="0" rtl="0" algn="l">
              <a:spcBef>
                <a:spcPts val="375"/>
              </a:spcBef>
              <a:spcAft>
                <a:spcPts val="0"/>
              </a:spcAft>
              <a:buClr>
                <a:schemeClr val="accent2"/>
              </a:buClr>
              <a:buSzPts val="2040"/>
              <a:buFont typeface="Noto Sans Symbols"/>
              <a:buChar char="⚫"/>
              <a:defRPr b="0" i="0" sz="2400" u="none" cap="none" strike="noStrike">
                <a:solidFill>
                  <a:schemeClr val="dk1"/>
                </a:solidFill>
                <a:latin typeface="Libre Baskerville"/>
                <a:ea typeface="Libre Baskerville"/>
                <a:cs typeface="Libre Baskerville"/>
                <a:sym typeface="Libre Baskerville"/>
              </a:defRPr>
            </a:lvl2pPr>
            <a:lvl3pPr indent="-336550" lvl="2" marL="1371600" marR="0" rtl="0" algn="l">
              <a:spcBef>
                <a:spcPts val="375"/>
              </a:spcBef>
              <a:spcAft>
                <a:spcPts val="0"/>
              </a:spcAft>
              <a:buClr>
                <a:srgbClr val="E6B1AB"/>
              </a:buClr>
              <a:buSzPts val="1700"/>
              <a:buFont typeface="Noto Sans Symbols"/>
              <a:buChar char="⚫"/>
              <a:defRPr b="0" i="0" sz="2000" u="none" cap="none" strike="noStrike">
                <a:solidFill>
                  <a:schemeClr val="dk1"/>
                </a:solidFill>
                <a:latin typeface="Libre Baskerville"/>
                <a:ea typeface="Libre Baskerville"/>
                <a:cs typeface="Libre Baskerville"/>
                <a:sym typeface="Libre Baskerville"/>
              </a:defRPr>
            </a:lvl3pPr>
            <a:lvl4pPr indent="-330200" lvl="3" marL="1828800" marR="0" rtl="0" algn="l">
              <a:spcBef>
                <a:spcPts val="375"/>
              </a:spcBef>
              <a:spcAft>
                <a:spcPts val="0"/>
              </a:spcAft>
              <a:buClr>
                <a:srgbClr val="A28E6A"/>
              </a:buClr>
              <a:buSzPts val="1600"/>
              <a:buFont typeface="Noto Sans Symbols"/>
              <a:buChar char="⚫"/>
              <a:defRPr b="0" i="0" sz="2000" u="none" cap="none" strike="noStrike">
                <a:solidFill>
                  <a:schemeClr val="dk1"/>
                </a:solidFill>
                <a:latin typeface="Libre Baskerville"/>
                <a:ea typeface="Libre Baskerville"/>
                <a:cs typeface="Libre Baskerville"/>
                <a:sym typeface="Libre Baskerville"/>
              </a:defRPr>
            </a:lvl4pPr>
            <a:lvl5pPr indent="-355600" lvl="4" marL="2286000" marR="0" rtl="0" algn="l">
              <a:spcBef>
                <a:spcPts val="375"/>
              </a:spcBef>
              <a:spcAft>
                <a:spcPts val="0"/>
              </a:spcAft>
              <a:buClr>
                <a:srgbClr val="A28E6A"/>
              </a:buClr>
              <a:buSzPts val="2000"/>
              <a:buFont typeface="Libre Baskerville"/>
              <a:buChar char="o"/>
              <a:defRPr b="0" i="0" sz="2000" u="none" cap="none" strike="noStrike">
                <a:solidFill>
                  <a:schemeClr val="dk1"/>
                </a:solidFill>
                <a:latin typeface="Libre Baskerville"/>
                <a:ea typeface="Libre Baskerville"/>
                <a:cs typeface="Libre Baskerville"/>
                <a:sym typeface="Libre Baskerville"/>
              </a:defRPr>
            </a:lvl5pPr>
            <a:lvl6pPr indent="-342900" lvl="5" marL="2743200" marR="0" rtl="0" algn="l">
              <a:spcBef>
                <a:spcPts val="370"/>
              </a:spcBef>
              <a:spcAft>
                <a:spcPts val="0"/>
              </a:spcAft>
              <a:buClr>
                <a:schemeClr val="accent3"/>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6pPr>
            <a:lvl7pPr indent="-342900" lvl="6" marL="3200400" marR="0" rtl="0" algn="l">
              <a:spcBef>
                <a:spcPts val="370"/>
              </a:spcBef>
              <a:spcAft>
                <a:spcPts val="0"/>
              </a:spcAft>
              <a:buClr>
                <a:schemeClr val="accent2"/>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7pPr>
            <a:lvl8pPr indent="-342900" lvl="7" marL="3657600" marR="0" rtl="0" algn="l">
              <a:spcBef>
                <a:spcPts val="370"/>
              </a:spcBef>
              <a:spcAft>
                <a:spcPts val="0"/>
              </a:spcAft>
              <a:buClr>
                <a:srgbClr val="E6AF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8pPr>
            <a:lvl9pPr indent="-342900" lvl="8" marL="4114800" marR="0" rtl="0" algn="l">
              <a:spcBef>
                <a:spcPts val="370"/>
              </a:spcBef>
              <a:spcAft>
                <a:spcPts val="0"/>
              </a:spcAft>
              <a:buClr>
                <a:srgbClr val="CAAB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2" name="Google Shape;8572;p139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3" name="Google Shape;8573;p139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4" name="Google Shape;8574;p139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marR="0" rtl="0" algn="ctr">
              <a:spcBef>
                <a:spcPts val="0"/>
              </a:spcBef>
              <a:buNone/>
              <a:defRPr sz="1400">
                <a:solidFill>
                  <a:srgbClr val="FFFFFF"/>
                </a:solidFill>
                <a:latin typeface="Libre Franklin"/>
                <a:ea typeface="Libre Franklin"/>
                <a:cs typeface="Libre Franklin"/>
                <a:sym typeface="Libre Franklin"/>
              </a:defRPr>
            </a:lvl1pPr>
            <a:lvl2pPr indent="0" lvl="1" marL="0" marR="0" rtl="0" algn="ctr">
              <a:spcBef>
                <a:spcPts val="0"/>
              </a:spcBef>
              <a:buNone/>
              <a:defRPr sz="1400">
                <a:solidFill>
                  <a:srgbClr val="FFFFFF"/>
                </a:solidFill>
                <a:latin typeface="Libre Franklin"/>
                <a:ea typeface="Libre Franklin"/>
                <a:cs typeface="Libre Franklin"/>
                <a:sym typeface="Libre Franklin"/>
              </a:defRPr>
            </a:lvl2pPr>
            <a:lvl3pPr indent="0" lvl="2" marL="0" marR="0" rtl="0" algn="ctr">
              <a:spcBef>
                <a:spcPts val="0"/>
              </a:spcBef>
              <a:buNone/>
              <a:defRPr sz="1400">
                <a:solidFill>
                  <a:srgbClr val="FFFFFF"/>
                </a:solidFill>
                <a:latin typeface="Libre Franklin"/>
                <a:ea typeface="Libre Franklin"/>
                <a:cs typeface="Libre Franklin"/>
                <a:sym typeface="Libre Franklin"/>
              </a:defRPr>
            </a:lvl3pPr>
            <a:lvl4pPr indent="0" lvl="3" marL="0" marR="0" rtl="0" algn="ctr">
              <a:spcBef>
                <a:spcPts val="0"/>
              </a:spcBef>
              <a:buNone/>
              <a:defRPr sz="1400">
                <a:solidFill>
                  <a:srgbClr val="FFFFFF"/>
                </a:solidFill>
                <a:latin typeface="Libre Franklin"/>
                <a:ea typeface="Libre Franklin"/>
                <a:cs typeface="Libre Franklin"/>
                <a:sym typeface="Libre Franklin"/>
              </a:defRPr>
            </a:lvl4pPr>
            <a:lvl5pPr indent="0" lvl="4" marL="0" marR="0" rtl="0" algn="ctr">
              <a:spcBef>
                <a:spcPts val="0"/>
              </a:spcBef>
              <a:buNone/>
              <a:defRPr sz="1400">
                <a:solidFill>
                  <a:srgbClr val="FFFFFF"/>
                </a:solidFill>
                <a:latin typeface="Libre Franklin"/>
                <a:ea typeface="Libre Franklin"/>
                <a:cs typeface="Libre Franklin"/>
                <a:sym typeface="Libre Franklin"/>
              </a:defRPr>
            </a:lvl5pPr>
            <a:lvl6pPr indent="0" lvl="5" marL="0" marR="0" rtl="0" algn="ctr">
              <a:spcBef>
                <a:spcPts val="0"/>
              </a:spcBef>
              <a:buNone/>
              <a:defRPr sz="1400">
                <a:solidFill>
                  <a:srgbClr val="FFFFFF"/>
                </a:solidFill>
                <a:latin typeface="Libre Franklin"/>
                <a:ea typeface="Libre Franklin"/>
                <a:cs typeface="Libre Franklin"/>
                <a:sym typeface="Libre Franklin"/>
              </a:defRPr>
            </a:lvl6pPr>
            <a:lvl7pPr indent="0" lvl="6" marL="0" marR="0" rtl="0" algn="ctr">
              <a:spcBef>
                <a:spcPts val="0"/>
              </a:spcBef>
              <a:buNone/>
              <a:defRPr sz="1400">
                <a:solidFill>
                  <a:srgbClr val="FFFFFF"/>
                </a:solidFill>
                <a:latin typeface="Libre Franklin"/>
                <a:ea typeface="Libre Franklin"/>
                <a:cs typeface="Libre Franklin"/>
                <a:sym typeface="Libre Franklin"/>
              </a:defRPr>
            </a:lvl7pPr>
            <a:lvl8pPr indent="0" lvl="7" marL="0" marR="0" rtl="0" algn="ctr">
              <a:spcBef>
                <a:spcPts val="0"/>
              </a:spcBef>
              <a:buNone/>
              <a:defRPr sz="1400">
                <a:solidFill>
                  <a:srgbClr val="FFFFFF"/>
                </a:solidFill>
                <a:latin typeface="Libre Franklin"/>
                <a:ea typeface="Libre Franklin"/>
                <a:cs typeface="Libre Franklin"/>
                <a:sym typeface="Libre Franklin"/>
              </a:defRPr>
            </a:lvl8pPr>
            <a:lvl9pPr indent="0" lvl="8" marL="0" marR="0" rt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659" name="Shape 8659"/>
        <p:cNvGrpSpPr/>
        <p:nvPr/>
      </p:nvGrpSpPr>
      <p:grpSpPr>
        <a:xfrm>
          <a:off x="0" y="0"/>
          <a:ext cx="0" cy="0"/>
          <a:chOff x="0" y="0"/>
          <a:chExt cx="0" cy="0"/>
        </a:xfrm>
      </p:grpSpPr>
      <p:sp>
        <p:nvSpPr>
          <p:cNvPr id="8660" name="Google Shape;8660;p1407"/>
          <p:cNvSpPr/>
          <p:nvPr/>
        </p:nvSpPr>
        <p:spPr>
          <a:xfrm>
            <a:off x="304800" y="304800"/>
            <a:ext cx="8534400" cy="6248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Arial"/>
              <a:ea typeface="Arial"/>
              <a:cs typeface="Arial"/>
              <a:sym typeface="Arial"/>
            </a:endParaRPr>
          </a:p>
        </p:txBody>
      </p:sp>
      <p:sp>
        <p:nvSpPr>
          <p:cNvPr id="8661" name="Google Shape;8661;p140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8662" name="Google Shape;8662;p1407"/>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chemeClr val="dk1"/>
              </a:buClr>
              <a:buSzPts val="2400"/>
              <a:buFont typeface="Arial"/>
              <a:buChar char="–"/>
              <a:defRPr b="1" i="1"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1" i="1"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663" name="Google Shape;8663;p1407"/>
          <p:cNvPicPr preferRelativeResize="0"/>
          <p:nvPr/>
        </p:nvPicPr>
        <p:blipFill rotWithShape="1">
          <a:blip r:embed="rId1">
            <a:alphaModFix/>
          </a:blip>
          <a:srcRect b="0" l="0" r="0" t="0"/>
          <a:stretch/>
        </p:blipFill>
        <p:spPr>
          <a:xfrm>
            <a:off x="381000" y="457200"/>
            <a:ext cx="914400" cy="914400"/>
          </a:xfrm>
          <a:prstGeom prst="rect">
            <a:avLst/>
          </a:prstGeom>
          <a:noFill/>
          <a:ln>
            <a:noFill/>
          </a:ln>
        </p:spPr>
      </p:pic>
      <p:pic>
        <p:nvPicPr>
          <p:cNvPr id="8664" name="Google Shape;8664;p1407"/>
          <p:cNvPicPr preferRelativeResize="0"/>
          <p:nvPr/>
        </p:nvPicPr>
        <p:blipFill rotWithShape="1">
          <a:blip r:embed="rId2">
            <a:alphaModFix/>
          </a:blip>
          <a:srcRect b="0" l="0" r="0" t="0"/>
          <a:stretch/>
        </p:blipFill>
        <p:spPr>
          <a:xfrm>
            <a:off x="7772400" y="381000"/>
            <a:ext cx="990600" cy="990600"/>
          </a:xfrm>
          <a:prstGeom prst="rect">
            <a:avLst/>
          </a:prstGeom>
          <a:noFill/>
          <a:ln>
            <a:noFill/>
          </a:ln>
        </p:spPr>
      </p:pic>
      <p:sp>
        <p:nvSpPr>
          <p:cNvPr id="8665" name="Google Shape;8665;p14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40" r:id="rId3"/>
    <p:sldLayoutId id="2147484941" r:id="rId4"/>
    <p:sldLayoutId id="2147484942" r:id="rId5"/>
    <p:sldLayoutId id="2147484943" r:id="rId6"/>
    <p:sldLayoutId id="2147484944" r:id="rId7"/>
    <p:sldLayoutId id="2147484945" r:id="rId8"/>
    <p:sldLayoutId id="2147484946" r:id="rId9"/>
    <p:sldLayoutId id="2147484947" r:id="rId10"/>
    <p:sldLayoutId id="2147484948" r:id="rId11"/>
    <p:sldLayoutId id="2147484949" r:id="rId12"/>
    <p:sldLayoutId id="214748495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50000">
              <a:srgbClr val="E7FFFF"/>
            </a:gs>
            <a:gs pos="100000">
              <a:srgbClr val="99CCFF"/>
            </a:gs>
          </a:gsLst>
          <a:lin ang="5400000" scaled="0"/>
        </a:gradFill>
      </p:bgPr>
    </p:bg>
    <p:spTree>
      <p:nvGrpSpPr>
        <p:cNvPr id="8713" name="Shape 8713"/>
        <p:cNvGrpSpPr/>
        <p:nvPr/>
      </p:nvGrpSpPr>
      <p:grpSpPr>
        <a:xfrm>
          <a:off x="0" y="0"/>
          <a:ext cx="0" cy="0"/>
          <a:chOff x="0" y="0"/>
          <a:chExt cx="0" cy="0"/>
        </a:xfrm>
      </p:grpSpPr>
      <p:sp>
        <p:nvSpPr>
          <p:cNvPr id="8714" name="Google Shape;8714;p141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1pPr>
            <a:lvl2pPr lvl="1"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2pPr>
            <a:lvl3pPr lvl="2"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3pPr>
            <a:lvl4pPr lvl="3"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4pPr>
            <a:lvl5pPr lvl="4"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5pPr>
            <a:lvl6pPr lvl="5"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6pPr>
            <a:lvl7pPr lvl="6"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7pPr>
            <a:lvl8pPr lvl="7"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8pPr>
            <a:lvl9pPr lvl="8"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9pPr>
          </a:lstStyle>
          <a:p/>
        </p:txBody>
      </p:sp>
      <p:sp>
        <p:nvSpPr>
          <p:cNvPr id="8715" name="Google Shape;8715;p1419"/>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990033"/>
              </a:buClr>
              <a:buSzPts val="3200"/>
              <a:buFont typeface="Noto Sans Symbols"/>
              <a:buChar char="▪"/>
              <a:defRPr b="0" i="0" sz="3200" u="none" cap="none" strike="noStrike">
                <a:solidFill>
                  <a:srgbClr val="990033"/>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accent2"/>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16" name="Google Shape;8716;p1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717" name="Google Shape;8717;p1419"/>
          <p:cNvPicPr preferRelativeResize="0"/>
          <p:nvPr/>
        </p:nvPicPr>
        <p:blipFill rotWithShape="1">
          <a:blip r:embed="rId1">
            <a:alphaModFix/>
          </a:blip>
          <a:srcRect b="0" l="0" r="0" t="0"/>
          <a:stretch/>
        </p:blipFill>
        <p:spPr>
          <a:xfrm>
            <a:off x="76200" y="82550"/>
            <a:ext cx="914400" cy="908050"/>
          </a:xfrm>
          <a:prstGeom prst="rect">
            <a:avLst/>
          </a:prstGeom>
          <a:noFill/>
          <a:ln>
            <a:noFill/>
          </a:ln>
        </p:spPr>
      </p:pic>
      <p:pic>
        <p:nvPicPr>
          <p:cNvPr id="8718" name="Google Shape;8718;p1419">
            <a:hlinkClick r:id="rId2"/>
          </p:cNvPr>
          <p:cNvPicPr preferRelativeResize="0"/>
          <p:nvPr/>
        </p:nvPicPr>
        <p:blipFill rotWithShape="1">
          <a:blip r:embed="rId3">
            <a:alphaModFix/>
          </a:blip>
          <a:srcRect b="0" l="0" r="0" t="0"/>
          <a:stretch/>
        </p:blipFill>
        <p:spPr>
          <a:xfrm>
            <a:off x="8229600" y="152400"/>
            <a:ext cx="809625" cy="80962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51" r:id="rId4"/>
    <p:sldLayoutId id="2147484952" r:id="rId5"/>
    <p:sldLayoutId id="2147484953" r:id="rId6"/>
    <p:sldLayoutId id="2147484954" r:id="rId7"/>
    <p:sldLayoutId id="2147484955" r:id="rId8"/>
    <p:sldLayoutId id="2147484956" r:id="rId9"/>
    <p:sldLayoutId id="2147484957" r:id="rId10"/>
    <p:sldLayoutId id="2147484958" r:id="rId11"/>
    <p:sldLayoutId id="2147484959" r:id="rId12"/>
    <p:sldLayoutId id="2147484960" r:id="rId13"/>
    <p:sldLayoutId id="2147484961"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12" name="Shape 1012"/>
        <p:cNvGrpSpPr/>
        <p:nvPr/>
      </p:nvGrpSpPr>
      <p:grpSpPr>
        <a:xfrm>
          <a:off x="0" y="0"/>
          <a:ext cx="0" cy="0"/>
          <a:chOff x="0" y="0"/>
          <a:chExt cx="0" cy="0"/>
        </a:xfrm>
      </p:grpSpPr>
      <p:sp>
        <p:nvSpPr>
          <p:cNvPr id="1013" name="Google Shape;1013;p14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014" name="Google Shape;1014;p14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015" name="Google Shape;1015;p14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6" name="Google Shape;1016;p1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7" name="Google Shape;1017;p1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 id="2147483794" r:id="rId12"/>
    <p:sldLayoutId id="2147483795" r:id="rId13"/>
    <p:sldLayoutId id="2147483796" r:id="rId14"/>
    <p:sldLayoutId id="2147483797"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13" name="Shape 1113"/>
        <p:cNvGrpSpPr/>
        <p:nvPr/>
      </p:nvGrpSpPr>
      <p:grpSpPr>
        <a:xfrm>
          <a:off x="0" y="0"/>
          <a:ext cx="0" cy="0"/>
          <a:chOff x="0" y="0"/>
          <a:chExt cx="0" cy="0"/>
        </a:xfrm>
      </p:grpSpPr>
      <p:sp>
        <p:nvSpPr>
          <p:cNvPr id="1114" name="Google Shape;1114;p1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115" name="Google Shape;1115;p1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16" name="Google Shape;1116;p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7" name="Google Shape;1117;p16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8" name="Google Shape;1118;p16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 id="214748380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193" name="Shape 1193"/>
        <p:cNvGrpSpPr/>
        <p:nvPr/>
      </p:nvGrpSpPr>
      <p:grpSpPr>
        <a:xfrm>
          <a:off x="0" y="0"/>
          <a:ext cx="0" cy="0"/>
          <a:chOff x="0" y="0"/>
          <a:chExt cx="0" cy="0"/>
        </a:xfrm>
      </p:grpSpPr>
      <p:sp>
        <p:nvSpPr>
          <p:cNvPr id="1194" name="Google Shape;1194;p17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1pPr>
            <a:lvl2pPr lvl="1"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2pPr>
            <a:lvl3pPr lvl="2"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3pPr>
            <a:lvl4pPr lvl="3"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4pPr>
            <a:lvl5pPr lvl="4"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5pPr>
            <a:lvl6pPr lvl="5"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6pPr>
            <a:lvl7pPr lvl="6"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7pPr>
            <a:lvl8pPr lvl="7"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8pPr>
            <a:lvl9pPr lvl="8"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9pPr>
          </a:lstStyle>
          <a:p/>
        </p:txBody>
      </p:sp>
      <p:sp>
        <p:nvSpPr>
          <p:cNvPr id="1195" name="Google Shape;1195;p176"/>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Verdana"/>
              <a:buChar char="•"/>
              <a:defRPr b="0" i="0" sz="2400" u="none" cap="none" strike="noStrike">
                <a:solidFill>
                  <a:schemeClr val="dk1"/>
                </a:solidFill>
                <a:latin typeface="Verdana"/>
                <a:ea typeface="Verdana"/>
                <a:cs typeface="Verdana"/>
                <a:sym typeface="Verdana"/>
              </a:defRPr>
            </a:lvl1pPr>
            <a:lvl2pPr indent="-355600" lvl="1" marL="914400" marR="0" rtl="0" algn="l">
              <a:spcBef>
                <a:spcPts val="400"/>
              </a:spcBef>
              <a:spcAft>
                <a:spcPts val="0"/>
              </a:spcAft>
              <a:buClr>
                <a:schemeClr val="dk1"/>
              </a:buClr>
              <a:buSzPts val="2000"/>
              <a:buFont typeface="Verdana"/>
              <a:buChar char="–"/>
              <a:defRPr b="0" i="0" sz="2000" u="none" cap="none" strike="noStrike">
                <a:solidFill>
                  <a:schemeClr val="dk1"/>
                </a:solidFill>
                <a:latin typeface="Verdana"/>
                <a:ea typeface="Verdana"/>
                <a:cs typeface="Verdana"/>
                <a:sym typeface="Verdana"/>
              </a:defRPr>
            </a:lvl2pPr>
            <a:lvl3pPr indent="-330200" lvl="2" marL="1371600" marR="0" rtl="0" algn="l">
              <a:spcBef>
                <a:spcPts val="320"/>
              </a:spcBef>
              <a:spcAft>
                <a:spcPts val="0"/>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3pPr>
            <a:lvl4pPr indent="-317500" lvl="3" marL="18288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4pPr>
            <a:lvl5pPr indent="-317500" lvl="4" marL="22860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1196" name="Google Shape;1196;p1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7" name="Google Shape;1197;p1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8" name="Google Shape;1198;p1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Verdana"/>
                <a:ea typeface="Verdana"/>
                <a:cs typeface="Verdana"/>
                <a:sym typeface="Verdana"/>
              </a:defRPr>
            </a:lvl1pPr>
            <a:lvl2pPr indent="0" lvl="1" marL="0" marR="0" rtl="0" algn="r">
              <a:spcBef>
                <a:spcPts val="0"/>
              </a:spcBef>
              <a:buNone/>
              <a:defRPr sz="1400">
                <a:solidFill>
                  <a:schemeClr val="dk1"/>
                </a:solidFill>
                <a:latin typeface="Verdana"/>
                <a:ea typeface="Verdana"/>
                <a:cs typeface="Verdana"/>
                <a:sym typeface="Verdana"/>
              </a:defRPr>
            </a:lvl2pPr>
            <a:lvl3pPr indent="0" lvl="2" marL="0" marR="0" rtl="0" algn="r">
              <a:spcBef>
                <a:spcPts val="0"/>
              </a:spcBef>
              <a:buNone/>
              <a:defRPr sz="1400">
                <a:solidFill>
                  <a:schemeClr val="dk1"/>
                </a:solidFill>
                <a:latin typeface="Verdana"/>
                <a:ea typeface="Verdana"/>
                <a:cs typeface="Verdana"/>
                <a:sym typeface="Verdana"/>
              </a:defRPr>
            </a:lvl3pPr>
            <a:lvl4pPr indent="0" lvl="3" marL="0" marR="0" rtl="0" algn="r">
              <a:spcBef>
                <a:spcPts val="0"/>
              </a:spcBef>
              <a:buNone/>
              <a:defRPr sz="1400">
                <a:solidFill>
                  <a:schemeClr val="dk1"/>
                </a:solidFill>
                <a:latin typeface="Verdana"/>
                <a:ea typeface="Verdana"/>
                <a:cs typeface="Verdana"/>
                <a:sym typeface="Verdana"/>
              </a:defRPr>
            </a:lvl4pPr>
            <a:lvl5pPr indent="0" lvl="4" marL="0" marR="0" rtl="0" algn="r">
              <a:spcBef>
                <a:spcPts val="0"/>
              </a:spcBef>
              <a:buNone/>
              <a:defRPr sz="1400">
                <a:solidFill>
                  <a:schemeClr val="dk1"/>
                </a:solidFill>
                <a:latin typeface="Verdana"/>
                <a:ea typeface="Verdana"/>
                <a:cs typeface="Verdana"/>
                <a:sym typeface="Verdana"/>
              </a:defRPr>
            </a:lvl5pPr>
            <a:lvl6pPr indent="0" lvl="5" marL="0" marR="0" rtl="0" algn="r">
              <a:spcBef>
                <a:spcPts val="0"/>
              </a:spcBef>
              <a:buNone/>
              <a:defRPr sz="1400">
                <a:solidFill>
                  <a:schemeClr val="dk1"/>
                </a:solidFill>
                <a:latin typeface="Verdana"/>
                <a:ea typeface="Verdana"/>
                <a:cs typeface="Verdana"/>
                <a:sym typeface="Verdana"/>
              </a:defRPr>
            </a:lvl6pPr>
            <a:lvl7pPr indent="0" lvl="6" marL="0" marR="0" rtl="0" algn="r">
              <a:spcBef>
                <a:spcPts val="0"/>
              </a:spcBef>
              <a:buNone/>
              <a:defRPr sz="1400">
                <a:solidFill>
                  <a:schemeClr val="dk1"/>
                </a:solidFill>
                <a:latin typeface="Verdana"/>
                <a:ea typeface="Verdana"/>
                <a:cs typeface="Verdana"/>
                <a:sym typeface="Verdana"/>
              </a:defRPr>
            </a:lvl7pPr>
            <a:lvl8pPr indent="0" lvl="7" marL="0" marR="0" rtl="0" algn="r">
              <a:spcBef>
                <a:spcPts val="0"/>
              </a:spcBef>
              <a:buNone/>
              <a:defRPr sz="1400">
                <a:solidFill>
                  <a:schemeClr val="dk1"/>
                </a:solidFill>
                <a:latin typeface="Verdana"/>
                <a:ea typeface="Verdana"/>
                <a:cs typeface="Verdana"/>
                <a:sym typeface="Verdana"/>
              </a:defRPr>
            </a:lvl8pPr>
            <a:lvl9pPr indent="0" lvl="8" marL="0" marR="0" rt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199" name="Google Shape;1199;p176"/>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 accent1="accent1" accent2="accent2" accent3="accent3" accent4="accent4" accent5="accent5" accent6="accent6" bg1="lt1" bg2="dk2" tx1="dk1" tx2="lt2" folHlink="folHlink" hlink="hlink"/>
  <p:sldLayoutIdLst>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 id="2147483818" r:id="rId10"/>
    <p:sldLayoutId id="2147483819" r:id="rId11"/>
    <p:sldLayoutId id="214748382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1270" name="Shape 1270"/>
        <p:cNvGrpSpPr/>
        <p:nvPr/>
      </p:nvGrpSpPr>
      <p:grpSpPr>
        <a:xfrm>
          <a:off x="0" y="0"/>
          <a:ext cx="0" cy="0"/>
          <a:chOff x="0" y="0"/>
          <a:chExt cx="0" cy="0"/>
        </a:xfrm>
      </p:grpSpPr>
      <p:sp>
        <p:nvSpPr>
          <p:cNvPr id="1271" name="Google Shape;1271;p18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1272" name="Google Shape;1272;p188"/>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73" name="Google Shape;1273;p1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4" name="Google Shape;1274;p1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5" name="Google Shape;1275;p1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76" name="Google Shape;1276;p188"/>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77" name="Google Shape;1277;p188"/>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64" name="Shape 1364"/>
        <p:cNvGrpSpPr/>
        <p:nvPr/>
      </p:nvGrpSpPr>
      <p:grpSpPr>
        <a:xfrm>
          <a:off x="0" y="0"/>
          <a:ext cx="0" cy="0"/>
          <a:chOff x="0" y="0"/>
          <a:chExt cx="0" cy="0"/>
        </a:xfrm>
      </p:grpSpPr>
      <p:sp>
        <p:nvSpPr>
          <p:cNvPr id="1365" name="Google Shape;1365;p202"/>
          <p:cNvSpPr/>
          <p:nvPr/>
        </p:nvSpPr>
        <p:spPr>
          <a:xfrm flipH="1">
            <a:off x="-2" y="0"/>
            <a:ext cx="391887" cy="6858000"/>
          </a:xfrm>
          <a:prstGeom prst="rect">
            <a:avLst/>
          </a:prstGeom>
          <a:blipFill rotWithShape="1">
            <a:blip r:embed="rId1">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366" name="Google Shape;1366;p20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marR="0" rtl="0" algn="l">
              <a:spcBef>
                <a:spcPts val="0"/>
              </a:spcBef>
              <a:spcAft>
                <a:spcPts val="0"/>
              </a:spcAft>
              <a:buSzPts val="1400"/>
              <a:buNone/>
              <a:defRPr b="1" i="0" sz="2800" u="none" cap="none" strike="noStrike">
                <a:solidFill>
                  <a:srgbClr val="FEF7F0"/>
                </a:solidFill>
                <a:latin typeface="Trebuchet MS"/>
                <a:ea typeface="Trebuchet MS"/>
                <a:cs typeface="Trebuchet MS"/>
                <a:sym typeface="Trebuchet MS"/>
              </a:defRPr>
            </a:lvl1pPr>
            <a:lvl2pPr lvl="1"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9pPr>
          </a:lstStyle>
          <a:p/>
        </p:txBody>
      </p:sp>
      <p:sp>
        <p:nvSpPr>
          <p:cNvPr id="1367" name="Google Shape;1367;p202"/>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49123" lvl="0" marL="457200" marR="0" rtl="0" algn="l">
              <a:spcBef>
                <a:spcPts val="600"/>
              </a:spcBef>
              <a:spcAft>
                <a:spcPts val="0"/>
              </a:spcAft>
              <a:buClr>
                <a:schemeClr val="dk2"/>
              </a:buClr>
              <a:buSzPts val="1898"/>
              <a:buFont typeface="Noto Sans Symbols"/>
              <a:buChar char="⦿"/>
              <a:defRPr b="0" i="0" sz="2600" u="none" cap="none" strike="noStrike">
                <a:solidFill>
                  <a:schemeClr val="dk1"/>
                </a:solidFill>
                <a:latin typeface="Trebuchet MS"/>
                <a:ea typeface="Trebuchet MS"/>
                <a:cs typeface="Trebuchet MS"/>
                <a:sym typeface="Trebuchet MS"/>
              </a:defRPr>
            </a:lvl1pPr>
            <a:lvl2pPr indent="-345440" lvl="1" marL="914400" marR="0" rtl="0" algn="l">
              <a:spcBef>
                <a:spcPts val="500"/>
              </a:spcBef>
              <a:spcAft>
                <a:spcPts val="0"/>
              </a:spcAft>
              <a:buClr>
                <a:srgbClr val="F9B639"/>
              </a:buClr>
              <a:buSzPts val="1840"/>
              <a:buFont typeface="Noto Sans Symbols"/>
              <a:buChar char="◼"/>
              <a:defRPr b="0" i="0" sz="2300" u="none" cap="none" strike="noStrike">
                <a:solidFill>
                  <a:srgbClr val="6C6C6C"/>
                </a:solidFill>
                <a:latin typeface="Trebuchet MS"/>
                <a:ea typeface="Trebuchet MS"/>
                <a:cs typeface="Trebuchet MS"/>
                <a:sym typeface="Trebuchet MS"/>
              </a:defRPr>
            </a:lvl2pPr>
            <a:lvl3pPr indent="-304800" lvl="2" marL="1371600" marR="0" rtl="0" algn="l">
              <a:spcBef>
                <a:spcPts val="400"/>
              </a:spcBef>
              <a:spcAft>
                <a:spcPts val="0"/>
              </a:spcAft>
              <a:buClr>
                <a:srgbClr val="F9B639"/>
              </a:buClr>
              <a:buSzPts val="1200"/>
              <a:buFont typeface="Noto Sans Symbols"/>
              <a:buChar char="🞆"/>
              <a:defRPr b="0" i="0" sz="2000" u="none" cap="none" strike="noStrike">
                <a:solidFill>
                  <a:schemeClr val="dk1"/>
                </a:solidFill>
                <a:latin typeface="Trebuchet MS"/>
                <a:ea typeface="Trebuchet MS"/>
                <a:cs typeface="Trebuchet MS"/>
                <a:sym typeface="Trebuchet MS"/>
              </a:defRPr>
            </a:lvl3pPr>
            <a:lvl4pPr indent="-330200" lvl="3" marL="1828800" marR="0" rtl="0" algn="l">
              <a:spcBef>
                <a:spcPts val="400"/>
              </a:spcBef>
              <a:spcAft>
                <a:spcPts val="0"/>
              </a:spcAft>
              <a:buClr>
                <a:srgbClr val="F9B639"/>
              </a:buClr>
              <a:buSzPts val="1600"/>
              <a:buFont typeface="Noto Sans Symbols"/>
              <a:buChar char="⚫"/>
              <a:defRPr b="0" i="0" sz="2000" u="none" cap="none" strike="noStrike">
                <a:solidFill>
                  <a:srgbClr val="6C6C6C"/>
                </a:solidFill>
                <a:latin typeface="Trebuchet MS"/>
                <a:ea typeface="Trebuchet MS"/>
                <a:cs typeface="Trebuchet MS"/>
                <a:sym typeface="Trebuchet MS"/>
              </a:defRPr>
            </a:lvl4pPr>
            <a:lvl5pPr indent="-317500" lvl="4" marL="2286000" marR="0" rtl="0" algn="l">
              <a:spcBef>
                <a:spcPts val="400"/>
              </a:spcBef>
              <a:spcAft>
                <a:spcPts val="0"/>
              </a:spcAft>
              <a:buClr>
                <a:srgbClr val="F9B639"/>
              </a:buClr>
              <a:buSzPts val="1400"/>
              <a:buFont typeface="Noto Sans Symbols"/>
              <a:buChar char="◉"/>
              <a:defRPr b="0" i="0" sz="2000" u="none" cap="none" strike="noStrike">
                <a:solidFill>
                  <a:schemeClr val="dk1"/>
                </a:solidFill>
                <a:latin typeface="Trebuchet MS"/>
                <a:ea typeface="Trebuchet MS"/>
                <a:cs typeface="Trebuchet MS"/>
                <a:sym typeface="Trebuchet MS"/>
              </a:defRPr>
            </a:lvl5pPr>
            <a:lvl6pPr indent="-320039" lvl="5" marL="2743200" marR="0" rtl="0" algn="l">
              <a:spcBef>
                <a:spcPts val="400"/>
              </a:spcBef>
              <a:spcAft>
                <a:spcPts val="0"/>
              </a:spcAft>
              <a:buClr>
                <a:schemeClr val="accent4"/>
              </a:buClr>
              <a:buSzPts val="1440"/>
              <a:buFont typeface="Noto Sans Symbols"/>
              <a:buChar char="⚫"/>
              <a:defRPr b="0" i="0" sz="1800" u="none" cap="none" strike="noStrike">
                <a:solidFill>
                  <a:srgbClr val="6C6C6C"/>
                </a:solidFill>
                <a:latin typeface="Trebuchet MS"/>
                <a:ea typeface="Trebuchet MS"/>
                <a:cs typeface="Trebuchet MS"/>
                <a:sym typeface="Trebuchet MS"/>
              </a:defRPr>
            </a:lvl6pPr>
            <a:lvl7pPr indent="-309879" lvl="6" marL="3200400" marR="0" rtl="0" algn="l">
              <a:spcBef>
                <a:spcPts val="320"/>
              </a:spcBef>
              <a:spcAft>
                <a:spcPts val="0"/>
              </a:spcAft>
              <a:buClr>
                <a:schemeClr val="accent4"/>
              </a:buClr>
              <a:buSzPts val="1280"/>
              <a:buFont typeface="Noto Sans Symbols"/>
              <a:buChar char="◼"/>
              <a:defRPr b="0" i="0" sz="1600" u="none" cap="none" strike="noStrike">
                <a:solidFill>
                  <a:schemeClr val="dk1"/>
                </a:solidFill>
                <a:latin typeface="Trebuchet MS"/>
                <a:ea typeface="Trebuchet MS"/>
                <a:cs typeface="Trebuchet MS"/>
                <a:sym typeface="Trebuchet MS"/>
              </a:defRPr>
            </a:lvl7pPr>
            <a:lvl8pPr indent="-330200" lvl="7" marL="3657600" marR="0" rtl="0" algn="l">
              <a:spcBef>
                <a:spcPts val="300"/>
              </a:spcBef>
              <a:spcAft>
                <a:spcPts val="0"/>
              </a:spcAft>
              <a:buClr>
                <a:schemeClr val="accent4"/>
              </a:buClr>
              <a:buSzPts val="1600"/>
              <a:buFont typeface="Trebuchet MS"/>
              <a:buChar char="•"/>
              <a:defRPr b="0" i="0" sz="1600" u="none" cap="none" strike="noStrike">
                <a:solidFill>
                  <a:srgbClr val="6C6C6C"/>
                </a:solidFill>
                <a:latin typeface="Trebuchet MS"/>
                <a:ea typeface="Trebuchet MS"/>
                <a:cs typeface="Trebuchet MS"/>
                <a:sym typeface="Trebuchet MS"/>
              </a:defRPr>
            </a:lvl8pPr>
            <a:lvl9pPr indent="-317500" lvl="8" marL="4114800" marR="0" rtl="0" algn="l">
              <a:spcBef>
                <a:spcPts val="280"/>
              </a:spcBef>
              <a:spcAft>
                <a:spcPts val="0"/>
              </a:spcAft>
              <a:buClr>
                <a:schemeClr val="accent4"/>
              </a:buClr>
              <a:buSzPts val="1400"/>
              <a:buFont typeface="Noto Sans Symbols"/>
              <a:buChar char="▪"/>
              <a:defRPr b="0" i="0" sz="1400" u="none" cap="none" strike="noStrike">
                <a:solidFill>
                  <a:schemeClr val="dk1"/>
                </a:solidFill>
                <a:latin typeface="Trebuchet MS"/>
                <a:ea typeface="Trebuchet MS"/>
                <a:cs typeface="Trebuchet MS"/>
                <a:sym typeface="Trebuchet MS"/>
              </a:defRPr>
            </a:lvl9pPr>
          </a:lstStyle>
          <a:p/>
        </p:txBody>
      </p:sp>
      <p:sp>
        <p:nvSpPr>
          <p:cNvPr id="1368" name="Google Shape;1368;p20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marR="0" rtl="0" algn="l">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69" name="Google Shape;1369;p20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marR="0" rtl="0" algn="r">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70" name="Google Shape;1370;p20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marR="0" rtl="0" algn="r">
              <a:spcBef>
                <a:spcPts val="0"/>
              </a:spcBef>
              <a:buNone/>
              <a:defRPr sz="1100">
                <a:solidFill>
                  <a:schemeClr val="dk2"/>
                </a:solidFill>
                <a:latin typeface="Trebuchet MS"/>
                <a:ea typeface="Trebuchet MS"/>
                <a:cs typeface="Trebuchet MS"/>
                <a:sym typeface="Trebuchet MS"/>
              </a:defRPr>
            </a:lvl1pPr>
            <a:lvl2pPr indent="0" lvl="1" marL="0" marR="0" rtl="0" algn="r">
              <a:spcBef>
                <a:spcPts val="0"/>
              </a:spcBef>
              <a:buNone/>
              <a:defRPr sz="1100">
                <a:solidFill>
                  <a:schemeClr val="dk2"/>
                </a:solidFill>
                <a:latin typeface="Trebuchet MS"/>
                <a:ea typeface="Trebuchet MS"/>
                <a:cs typeface="Trebuchet MS"/>
                <a:sym typeface="Trebuchet MS"/>
              </a:defRPr>
            </a:lvl2pPr>
            <a:lvl3pPr indent="0" lvl="2" marL="0" marR="0" rtl="0" algn="r">
              <a:spcBef>
                <a:spcPts val="0"/>
              </a:spcBef>
              <a:buNone/>
              <a:defRPr sz="1100">
                <a:solidFill>
                  <a:schemeClr val="dk2"/>
                </a:solidFill>
                <a:latin typeface="Trebuchet MS"/>
                <a:ea typeface="Trebuchet MS"/>
                <a:cs typeface="Trebuchet MS"/>
                <a:sym typeface="Trebuchet MS"/>
              </a:defRPr>
            </a:lvl3pPr>
            <a:lvl4pPr indent="0" lvl="3" marL="0" marR="0" rtl="0" algn="r">
              <a:spcBef>
                <a:spcPts val="0"/>
              </a:spcBef>
              <a:buNone/>
              <a:defRPr sz="1100">
                <a:solidFill>
                  <a:schemeClr val="dk2"/>
                </a:solidFill>
                <a:latin typeface="Trebuchet MS"/>
                <a:ea typeface="Trebuchet MS"/>
                <a:cs typeface="Trebuchet MS"/>
                <a:sym typeface="Trebuchet MS"/>
              </a:defRPr>
            </a:lvl4pPr>
            <a:lvl5pPr indent="0" lvl="4" marL="0" marR="0" rtl="0" algn="r">
              <a:spcBef>
                <a:spcPts val="0"/>
              </a:spcBef>
              <a:buNone/>
              <a:defRPr sz="1100">
                <a:solidFill>
                  <a:schemeClr val="dk2"/>
                </a:solidFill>
                <a:latin typeface="Trebuchet MS"/>
                <a:ea typeface="Trebuchet MS"/>
                <a:cs typeface="Trebuchet MS"/>
                <a:sym typeface="Trebuchet MS"/>
              </a:defRPr>
            </a:lvl5pPr>
            <a:lvl6pPr indent="0" lvl="5" marL="0" marR="0" rtl="0" algn="r">
              <a:spcBef>
                <a:spcPts val="0"/>
              </a:spcBef>
              <a:buNone/>
              <a:defRPr sz="1100">
                <a:solidFill>
                  <a:schemeClr val="dk2"/>
                </a:solidFill>
                <a:latin typeface="Trebuchet MS"/>
                <a:ea typeface="Trebuchet MS"/>
                <a:cs typeface="Trebuchet MS"/>
                <a:sym typeface="Trebuchet MS"/>
              </a:defRPr>
            </a:lvl6pPr>
            <a:lvl7pPr indent="0" lvl="6" marL="0" marR="0" rtl="0" algn="r">
              <a:spcBef>
                <a:spcPts val="0"/>
              </a:spcBef>
              <a:buNone/>
              <a:defRPr sz="1100">
                <a:solidFill>
                  <a:schemeClr val="dk2"/>
                </a:solidFill>
                <a:latin typeface="Trebuchet MS"/>
                <a:ea typeface="Trebuchet MS"/>
                <a:cs typeface="Trebuchet MS"/>
                <a:sym typeface="Trebuchet MS"/>
              </a:defRPr>
            </a:lvl7pPr>
            <a:lvl8pPr indent="0" lvl="7" marL="0" marR="0" rtl="0" algn="r">
              <a:spcBef>
                <a:spcPts val="0"/>
              </a:spcBef>
              <a:buNone/>
              <a:defRPr sz="1100">
                <a:solidFill>
                  <a:schemeClr val="dk2"/>
                </a:solidFill>
                <a:latin typeface="Trebuchet MS"/>
                <a:ea typeface="Trebuchet MS"/>
                <a:cs typeface="Trebuchet MS"/>
                <a:sym typeface="Trebuchet MS"/>
              </a:defRPr>
            </a:lvl8pPr>
            <a:lvl9pPr indent="0" lvl="8" marL="0" marR="0" rt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CC"/>
            </a:gs>
            <a:gs pos="100000">
              <a:srgbClr val="FFCC99"/>
            </a:gs>
          </a:gsLst>
          <a:lin ang="5400000" scaled="0"/>
        </a:gradFill>
      </p:bgPr>
    </p:bg>
    <p:spTree>
      <p:nvGrpSpPr>
        <p:cNvPr id="1442" name="Shape 1442"/>
        <p:cNvGrpSpPr/>
        <p:nvPr/>
      </p:nvGrpSpPr>
      <p:grpSpPr>
        <a:xfrm>
          <a:off x="0" y="0"/>
          <a:ext cx="0" cy="0"/>
          <a:chOff x="0" y="0"/>
          <a:chExt cx="0" cy="0"/>
        </a:xfrm>
      </p:grpSpPr>
      <p:sp>
        <p:nvSpPr>
          <p:cNvPr id="1443" name="Google Shape;1443;p2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444" name="Google Shape;1444;p2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45" name="Google Shape;1445;p2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6" name="Google Shape;1446;p2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7" name="Google Shape;1447;p2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45" r:id="rId1"/>
    <p:sldLayoutId id="2147483846" r:id="rId2"/>
    <p:sldLayoutId id="2147483847" r:id="rId3"/>
    <p:sldLayoutId id="2147483848" r:id="rId4"/>
    <p:sldLayoutId id="2147483849" r:id="rId5"/>
    <p:sldLayoutId id="2147483850" r:id="rId6"/>
    <p:sldLayoutId id="2147483851" r:id="rId7"/>
    <p:sldLayoutId id="2147483852" r:id="rId8"/>
    <p:sldLayoutId id="2147483853" r:id="rId9"/>
    <p:sldLayoutId id="2147483854" r:id="rId10"/>
    <p:sldLayoutId id="2147483855" r:id="rId11"/>
    <p:sldLayoutId id="214748385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24" name="Shape 1524"/>
        <p:cNvGrpSpPr/>
        <p:nvPr/>
      </p:nvGrpSpPr>
      <p:grpSpPr>
        <a:xfrm>
          <a:off x="0" y="0"/>
          <a:ext cx="0" cy="0"/>
          <a:chOff x="0" y="0"/>
          <a:chExt cx="0" cy="0"/>
        </a:xfrm>
      </p:grpSpPr>
      <p:sp>
        <p:nvSpPr>
          <p:cNvPr id="1525" name="Google Shape;1525;p22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1pPr>
            <a:lvl2pPr lvl="1"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2pPr>
            <a:lvl3pPr lvl="2"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3pPr>
            <a:lvl4pPr lvl="3"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4pPr>
            <a:lvl5pPr lvl="4"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5pPr>
            <a:lvl6pPr lvl="5"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6pPr>
            <a:lvl7pPr lvl="6"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7pPr>
            <a:lvl8pPr lvl="7"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8pPr>
            <a:lvl9pPr lvl="8"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9pPr>
          </a:lstStyle>
          <a:p/>
        </p:txBody>
      </p:sp>
      <p:sp>
        <p:nvSpPr>
          <p:cNvPr id="1526" name="Google Shape;1526;p227"/>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accent2"/>
              </a:buClr>
              <a:buSzPts val="2400"/>
              <a:buFont typeface="Arial"/>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1527" name="Google Shape;1527;p22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8" name="Google Shape;1528;p22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9" name="Google Shape;1529;p22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2"/>
                </a:solidFill>
                <a:latin typeface="Arial"/>
                <a:ea typeface="Arial"/>
                <a:cs typeface="Arial"/>
                <a:sym typeface="Arial"/>
              </a:defRPr>
            </a:lvl1pPr>
            <a:lvl2pPr indent="0" lvl="1" marL="0" marR="0" rtl="0" algn="r">
              <a:spcBef>
                <a:spcPts val="0"/>
              </a:spcBef>
              <a:buNone/>
              <a:defRPr sz="1400">
                <a:solidFill>
                  <a:schemeClr val="lt2"/>
                </a:solidFill>
                <a:latin typeface="Arial"/>
                <a:ea typeface="Arial"/>
                <a:cs typeface="Arial"/>
                <a:sym typeface="Arial"/>
              </a:defRPr>
            </a:lvl2pPr>
            <a:lvl3pPr indent="0" lvl="2" marL="0" marR="0" rtl="0" algn="r">
              <a:spcBef>
                <a:spcPts val="0"/>
              </a:spcBef>
              <a:buNone/>
              <a:defRPr sz="1400">
                <a:solidFill>
                  <a:schemeClr val="lt2"/>
                </a:solidFill>
                <a:latin typeface="Arial"/>
                <a:ea typeface="Arial"/>
                <a:cs typeface="Arial"/>
                <a:sym typeface="Arial"/>
              </a:defRPr>
            </a:lvl3pPr>
            <a:lvl4pPr indent="0" lvl="3" marL="0" marR="0" rtl="0" algn="r">
              <a:spcBef>
                <a:spcPts val="0"/>
              </a:spcBef>
              <a:buNone/>
              <a:defRPr sz="1400">
                <a:solidFill>
                  <a:schemeClr val="lt2"/>
                </a:solidFill>
                <a:latin typeface="Arial"/>
                <a:ea typeface="Arial"/>
                <a:cs typeface="Arial"/>
                <a:sym typeface="Arial"/>
              </a:defRPr>
            </a:lvl4pPr>
            <a:lvl5pPr indent="0" lvl="4" marL="0" marR="0" rtl="0" algn="r">
              <a:spcBef>
                <a:spcPts val="0"/>
              </a:spcBef>
              <a:buNone/>
              <a:defRPr sz="1400">
                <a:solidFill>
                  <a:schemeClr val="lt2"/>
                </a:solidFill>
                <a:latin typeface="Arial"/>
                <a:ea typeface="Arial"/>
                <a:cs typeface="Arial"/>
                <a:sym typeface="Arial"/>
              </a:defRPr>
            </a:lvl5pPr>
            <a:lvl6pPr indent="0" lvl="5" marL="0" marR="0" rtl="0" algn="r">
              <a:spcBef>
                <a:spcPts val="0"/>
              </a:spcBef>
              <a:buNone/>
              <a:defRPr sz="1400">
                <a:solidFill>
                  <a:schemeClr val="lt2"/>
                </a:solidFill>
                <a:latin typeface="Arial"/>
                <a:ea typeface="Arial"/>
                <a:cs typeface="Arial"/>
                <a:sym typeface="Arial"/>
              </a:defRPr>
            </a:lvl6pPr>
            <a:lvl7pPr indent="0" lvl="6" marL="0" marR="0" rtl="0" algn="r">
              <a:spcBef>
                <a:spcPts val="0"/>
              </a:spcBef>
              <a:buNone/>
              <a:defRPr sz="1400">
                <a:solidFill>
                  <a:schemeClr val="lt2"/>
                </a:solidFill>
                <a:latin typeface="Arial"/>
                <a:ea typeface="Arial"/>
                <a:cs typeface="Arial"/>
                <a:sym typeface="Arial"/>
              </a:defRPr>
            </a:lvl7pPr>
            <a:lvl8pPr indent="0" lvl="7" marL="0" marR="0" rtl="0" algn="r">
              <a:spcBef>
                <a:spcPts val="0"/>
              </a:spcBef>
              <a:buNone/>
              <a:defRPr sz="1400">
                <a:solidFill>
                  <a:schemeClr val="lt2"/>
                </a:solidFill>
                <a:latin typeface="Arial"/>
                <a:ea typeface="Arial"/>
                <a:cs typeface="Arial"/>
                <a:sym typeface="Arial"/>
              </a:defRPr>
            </a:lvl8pPr>
            <a:lvl9pPr indent="0" lvl="8" marL="0" marR="0" rt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30" name="Google Shape;1530;p227"/>
          <p:cNvPicPr preferRelativeResize="0"/>
          <p:nvPr/>
        </p:nvPicPr>
        <p:blipFill rotWithShape="1">
          <a:blip r:embed="rId1">
            <a:alphaModFix/>
          </a:blip>
          <a:srcRect b="0" l="0" r="0" t="0"/>
          <a:stretch/>
        </p:blipFill>
        <p:spPr>
          <a:xfrm>
            <a:off x="914400" y="1314450"/>
            <a:ext cx="8229600" cy="3841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 id="214748386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01" name="Shape 1601"/>
        <p:cNvGrpSpPr/>
        <p:nvPr/>
      </p:nvGrpSpPr>
      <p:grpSpPr>
        <a:xfrm>
          <a:off x="0" y="0"/>
          <a:ext cx="0" cy="0"/>
          <a:chOff x="0" y="0"/>
          <a:chExt cx="0" cy="0"/>
        </a:xfrm>
      </p:grpSpPr>
      <p:sp>
        <p:nvSpPr>
          <p:cNvPr id="1602" name="Google Shape;1602;p23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9pPr>
          </a:lstStyle>
          <a:p/>
        </p:txBody>
      </p:sp>
      <p:sp>
        <p:nvSpPr>
          <p:cNvPr id="1603" name="Google Shape;1603;p239"/>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426148" lvl="0" marL="457200" marR="0" rtl="0" algn="l">
              <a:spcBef>
                <a:spcPts val="622"/>
              </a:spcBef>
              <a:spcAft>
                <a:spcPts val="0"/>
              </a:spcAft>
              <a:buClr>
                <a:schemeClr val="dk1"/>
              </a:buClr>
              <a:buSzPts val="3111"/>
              <a:buFont typeface="Times New Roman"/>
              <a:buChar char="•"/>
              <a:defRPr b="0" i="0" sz="3111" u="none" cap="none" strike="noStrike">
                <a:solidFill>
                  <a:schemeClr val="dk1"/>
                </a:solidFill>
                <a:latin typeface="Times New Roman"/>
                <a:ea typeface="Times New Roman"/>
                <a:cs typeface="Times New Roman"/>
                <a:sym typeface="Times New Roman"/>
              </a:defRPr>
            </a:lvl1pPr>
            <a:lvl2pPr indent="-401447" lvl="1" marL="914400" marR="0" rtl="0" algn="l">
              <a:spcBef>
                <a:spcPts val="544"/>
              </a:spcBef>
              <a:spcAft>
                <a:spcPts val="0"/>
              </a:spcAft>
              <a:buClr>
                <a:schemeClr val="dk1"/>
              </a:buClr>
              <a:buSzPts val="2722"/>
              <a:buFont typeface="Times New Roman"/>
              <a:buChar char="–"/>
              <a:defRPr b="0" i="0" sz="2722" u="none" cap="none" strike="noStrike">
                <a:solidFill>
                  <a:schemeClr val="dk1"/>
                </a:solidFill>
                <a:latin typeface="Times New Roman"/>
                <a:ea typeface="Times New Roman"/>
                <a:cs typeface="Times New Roman"/>
                <a:sym typeface="Times New Roman"/>
              </a:defRPr>
            </a:lvl2pPr>
            <a:lvl3pPr indent="-376808" lvl="2" marL="1371600" marR="0" rtl="0" algn="l">
              <a:spcBef>
                <a:spcPts val="467"/>
              </a:spcBef>
              <a:spcAft>
                <a:spcPts val="0"/>
              </a:spcAft>
              <a:buClr>
                <a:schemeClr val="dk1"/>
              </a:buClr>
              <a:buSzPts val="2334"/>
              <a:buFont typeface="Times New Roman"/>
              <a:buChar char="•"/>
              <a:defRPr b="0" i="0" sz="2334" u="none" cap="none" strike="noStrike">
                <a:solidFill>
                  <a:schemeClr val="dk1"/>
                </a:solidFill>
                <a:latin typeface="Times New Roman"/>
                <a:ea typeface="Times New Roman"/>
                <a:cs typeface="Times New Roman"/>
                <a:sym typeface="Times New Roman"/>
              </a:defRPr>
            </a:lvl3pPr>
            <a:lvl4pPr indent="-352107" lvl="3" marL="18288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4pPr>
            <a:lvl5pPr indent="-352107" lvl="4" marL="22860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5pPr>
            <a:lvl6pPr indent="-249745" lvl="5" marL="27432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6pPr>
            <a:lvl7pPr indent="-249745" lvl="6" marL="32004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7pPr>
            <a:lvl8pPr indent="-249745" lvl="7" marL="36576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8pPr>
            <a:lvl9pPr indent="-249745" lvl="8" marL="41148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9pPr>
          </a:lstStyle>
          <a:p/>
        </p:txBody>
      </p:sp>
      <p:sp>
        <p:nvSpPr>
          <p:cNvPr id="1604" name="Google Shape;1604;p23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marR="0" rtl="0" algn="l">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5" name="Google Shape;1605;p23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marR="0" rtl="0" algn="ctr">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6" name="Google Shape;1606;p23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marR="0" rtl="0" algn="r">
              <a:spcBef>
                <a:spcPts val="0"/>
              </a:spcBef>
              <a:buNone/>
              <a:defRPr sz="1370">
                <a:solidFill>
                  <a:schemeClr val="dk1"/>
                </a:solidFill>
                <a:latin typeface="Times New Roman"/>
                <a:ea typeface="Times New Roman"/>
                <a:cs typeface="Times New Roman"/>
                <a:sym typeface="Times New Roman"/>
              </a:defRPr>
            </a:lvl1pPr>
            <a:lvl2pPr indent="0" lvl="1" marL="0" marR="0" rtl="0" algn="r">
              <a:spcBef>
                <a:spcPts val="0"/>
              </a:spcBef>
              <a:buNone/>
              <a:defRPr sz="1370">
                <a:solidFill>
                  <a:schemeClr val="dk1"/>
                </a:solidFill>
                <a:latin typeface="Times New Roman"/>
                <a:ea typeface="Times New Roman"/>
                <a:cs typeface="Times New Roman"/>
                <a:sym typeface="Times New Roman"/>
              </a:defRPr>
            </a:lvl2pPr>
            <a:lvl3pPr indent="0" lvl="2" marL="0" marR="0" rtl="0" algn="r">
              <a:spcBef>
                <a:spcPts val="0"/>
              </a:spcBef>
              <a:buNone/>
              <a:defRPr sz="1370">
                <a:solidFill>
                  <a:schemeClr val="dk1"/>
                </a:solidFill>
                <a:latin typeface="Times New Roman"/>
                <a:ea typeface="Times New Roman"/>
                <a:cs typeface="Times New Roman"/>
                <a:sym typeface="Times New Roman"/>
              </a:defRPr>
            </a:lvl3pPr>
            <a:lvl4pPr indent="0" lvl="3" marL="0" marR="0" rtl="0" algn="r">
              <a:spcBef>
                <a:spcPts val="0"/>
              </a:spcBef>
              <a:buNone/>
              <a:defRPr sz="1370">
                <a:solidFill>
                  <a:schemeClr val="dk1"/>
                </a:solidFill>
                <a:latin typeface="Times New Roman"/>
                <a:ea typeface="Times New Roman"/>
                <a:cs typeface="Times New Roman"/>
                <a:sym typeface="Times New Roman"/>
              </a:defRPr>
            </a:lvl4pPr>
            <a:lvl5pPr indent="0" lvl="4" marL="0" marR="0" rtl="0" algn="r">
              <a:spcBef>
                <a:spcPts val="0"/>
              </a:spcBef>
              <a:buNone/>
              <a:defRPr sz="1370">
                <a:solidFill>
                  <a:schemeClr val="dk1"/>
                </a:solidFill>
                <a:latin typeface="Times New Roman"/>
                <a:ea typeface="Times New Roman"/>
                <a:cs typeface="Times New Roman"/>
                <a:sym typeface="Times New Roman"/>
              </a:defRPr>
            </a:lvl5pPr>
            <a:lvl6pPr indent="0" lvl="5" marL="0" marR="0" rtl="0" algn="r">
              <a:spcBef>
                <a:spcPts val="0"/>
              </a:spcBef>
              <a:buNone/>
              <a:defRPr sz="1370">
                <a:solidFill>
                  <a:schemeClr val="dk1"/>
                </a:solidFill>
                <a:latin typeface="Times New Roman"/>
                <a:ea typeface="Times New Roman"/>
                <a:cs typeface="Times New Roman"/>
                <a:sym typeface="Times New Roman"/>
              </a:defRPr>
            </a:lvl6pPr>
            <a:lvl7pPr indent="0" lvl="6" marL="0" marR="0" rtl="0" algn="r">
              <a:spcBef>
                <a:spcPts val="0"/>
              </a:spcBef>
              <a:buNone/>
              <a:defRPr sz="1370">
                <a:solidFill>
                  <a:schemeClr val="dk1"/>
                </a:solidFill>
                <a:latin typeface="Times New Roman"/>
                <a:ea typeface="Times New Roman"/>
                <a:cs typeface="Times New Roman"/>
                <a:sym typeface="Times New Roman"/>
              </a:defRPr>
            </a:lvl7pPr>
            <a:lvl8pPr indent="0" lvl="7" marL="0" marR="0" rtl="0" algn="r">
              <a:spcBef>
                <a:spcPts val="0"/>
              </a:spcBef>
              <a:buNone/>
              <a:defRPr sz="1370">
                <a:solidFill>
                  <a:schemeClr val="dk1"/>
                </a:solidFill>
                <a:latin typeface="Times New Roman"/>
                <a:ea typeface="Times New Roman"/>
                <a:cs typeface="Times New Roman"/>
                <a:sym typeface="Times New Roman"/>
              </a:defRPr>
            </a:lvl8pPr>
            <a:lvl9pPr indent="0" lvl="8" marL="0" marR="0" rt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68" r:id="rId1"/>
    <p:sldLayoutId id="2147483869" r:id="rId2"/>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 name="Shape 84"/>
        <p:cNvGrpSpPr/>
        <p:nvPr/>
      </p:nvGrpSpPr>
      <p:grpSpPr>
        <a:xfrm>
          <a:off x="0" y="0"/>
          <a:ext cx="0" cy="0"/>
          <a:chOff x="0" y="0"/>
          <a:chExt cx="0" cy="0"/>
        </a:xfrm>
      </p:grpSpPr>
      <p:sp>
        <p:nvSpPr>
          <p:cNvPr id="85" name="Google Shape;85;p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86" name="Google Shape;86;p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 name="Google Shape;87;p1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8" name="Google Shape;88;p1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dk1"/>
                </a:solidFill>
                <a:latin typeface="Arial"/>
                <a:ea typeface="Arial"/>
                <a:cs typeface="Arial"/>
                <a:sym typeface="Arial"/>
              </a:defRPr>
            </a:lvl1pPr>
            <a:lvl2pPr indent="0" lvl="1" marL="0" marR="0" rtl="0" algn="r">
              <a:spcBef>
                <a:spcPts val="0"/>
              </a:spcBef>
              <a:buNone/>
              <a:defRPr b="0" i="0" sz="1400" u="none" cap="none" strike="noStrike">
                <a:solidFill>
                  <a:schemeClr val="dk1"/>
                </a:solidFill>
                <a:latin typeface="Arial"/>
                <a:ea typeface="Arial"/>
                <a:cs typeface="Arial"/>
                <a:sym typeface="Arial"/>
              </a:defRPr>
            </a:lvl2pPr>
            <a:lvl3pPr indent="0" lvl="2" marL="0" marR="0" rtl="0" algn="r">
              <a:spcBef>
                <a:spcPts val="0"/>
              </a:spcBef>
              <a:buNone/>
              <a:defRPr b="0" i="0" sz="1400" u="none" cap="none" strike="noStrike">
                <a:solidFill>
                  <a:schemeClr val="dk1"/>
                </a:solidFill>
                <a:latin typeface="Arial"/>
                <a:ea typeface="Arial"/>
                <a:cs typeface="Arial"/>
                <a:sym typeface="Arial"/>
              </a:defRPr>
            </a:lvl3pPr>
            <a:lvl4pPr indent="0" lvl="3" marL="0" marR="0" rtl="0" algn="r">
              <a:spcBef>
                <a:spcPts val="0"/>
              </a:spcBef>
              <a:buNone/>
              <a:defRPr b="0" i="0" sz="1400" u="none" cap="none" strike="noStrike">
                <a:solidFill>
                  <a:schemeClr val="dk1"/>
                </a:solidFill>
                <a:latin typeface="Arial"/>
                <a:ea typeface="Arial"/>
                <a:cs typeface="Arial"/>
                <a:sym typeface="Arial"/>
              </a:defRPr>
            </a:lvl4pPr>
            <a:lvl5pPr indent="0" lvl="4" marL="0" marR="0" rtl="0" algn="r">
              <a:spcBef>
                <a:spcPts val="0"/>
              </a:spcBef>
              <a:buNone/>
              <a:defRPr b="0" i="0" sz="1400" u="none" cap="none" strike="noStrike">
                <a:solidFill>
                  <a:schemeClr val="dk1"/>
                </a:solidFill>
                <a:latin typeface="Arial"/>
                <a:ea typeface="Arial"/>
                <a:cs typeface="Arial"/>
                <a:sym typeface="Arial"/>
              </a:defRPr>
            </a:lvl5pPr>
            <a:lvl6pPr indent="0" lvl="5" marL="0" marR="0" rtl="0" algn="r">
              <a:spcBef>
                <a:spcPts val="0"/>
              </a:spcBef>
              <a:buNone/>
              <a:defRPr b="0" i="0" sz="1400" u="none" cap="none" strike="noStrike">
                <a:solidFill>
                  <a:schemeClr val="dk1"/>
                </a:solidFill>
                <a:latin typeface="Arial"/>
                <a:ea typeface="Arial"/>
                <a:cs typeface="Arial"/>
                <a:sym typeface="Arial"/>
              </a:defRPr>
            </a:lvl6pPr>
            <a:lvl7pPr indent="0" lvl="6" marL="0" marR="0" rtl="0" algn="r">
              <a:spcBef>
                <a:spcPts val="0"/>
              </a:spcBef>
              <a:buNone/>
              <a:defRPr b="0" i="0" sz="1400" u="none" cap="none" strike="noStrike">
                <a:solidFill>
                  <a:schemeClr val="dk1"/>
                </a:solidFill>
                <a:latin typeface="Arial"/>
                <a:ea typeface="Arial"/>
                <a:cs typeface="Arial"/>
                <a:sym typeface="Arial"/>
              </a:defRPr>
            </a:lvl7pPr>
            <a:lvl8pPr indent="0" lvl="7" marL="0" marR="0" rtl="0" algn="r">
              <a:spcBef>
                <a:spcPts val="0"/>
              </a:spcBef>
              <a:buNone/>
              <a:defRPr b="0" i="0" sz="1400" u="none" cap="none" strike="noStrike">
                <a:solidFill>
                  <a:schemeClr val="dk1"/>
                </a:solidFill>
                <a:latin typeface="Arial"/>
                <a:ea typeface="Arial"/>
                <a:cs typeface="Arial"/>
                <a:sym typeface="Arial"/>
              </a:defRPr>
            </a:lvl8pPr>
            <a:lvl9pPr indent="0" lvl="8" marL="0" marR="0" rt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9" name="Google Shape;89;p13"/>
          <p:cNvSpPr/>
          <p:nvPr/>
        </p:nvSpPr>
        <p:spPr>
          <a:xfrm>
            <a:off x="3128963" y="6324600"/>
            <a:ext cx="3598862"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Montana Office of Public Instruction  </a:t>
            </a:r>
            <a:endParaRPr/>
          </a:p>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Linda McCulloch Superintendent   www.opi.mt.gov</a:t>
            </a:r>
            <a:endParaRPr/>
          </a:p>
          <a:p>
            <a:pPr indent="0" lvl="0" marL="0" marR="0" rtl="0" algn="l">
              <a:spcBef>
                <a:spcPts val="0"/>
              </a:spcBef>
              <a:spcAft>
                <a:spcPts val="0"/>
              </a:spcAft>
              <a:buNone/>
            </a:pPr>
            <a:r>
              <a:t/>
            </a:r>
            <a:endParaRPr b="1" i="0" sz="1100" u="none" cap="none" strike="noStrike">
              <a:solidFill>
                <a:schemeClr val="dk1"/>
              </a:solidFill>
              <a:latin typeface="Arial"/>
              <a:ea typeface="Arial"/>
              <a:cs typeface="Arial"/>
              <a:sym typeface="Arial"/>
            </a:endParaRPr>
          </a:p>
        </p:txBody>
      </p:sp>
      <p:pic>
        <p:nvPicPr>
          <p:cNvPr id="90" name="Google Shape;90;p13"/>
          <p:cNvPicPr preferRelativeResize="0"/>
          <p:nvPr/>
        </p:nvPicPr>
        <p:blipFill rotWithShape="1">
          <a:blip r:embed="rId1">
            <a:alphaModFix/>
          </a:blip>
          <a:srcRect b="0" l="0" r="0" t="0"/>
          <a:stretch/>
        </p:blipFill>
        <p:spPr>
          <a:xfrm>
            <a:off x="2667000" y="6400800"/>
            <a:ext cx="542925" cy="2651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76" name="Shape 1676"/>
        <p:cNvGrpSpPr/>
        <p:nvPr/>
      </p:nvGrpSpPr>
      <p:grpSpPr>
        <a:xfrm>
          <a:off x="0" y="0"/>
          <a:ext cx="0" cy="0"/>
          <a:chOff x="0" y="0"/>
          <a:chExt cx="0" cy="0"/>
        </a:xfrm>
      </p:grpSpPr>
      <p:sp>
        <p:nvSpPr>
          <p:cNvPr id="1677" name="Google Shape;1677;p25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9pPr>
          </a:lstStyle>
          <a:p/>
        </p:txBody>
      </p:sp>
      <p:sp>
        <p:nvSpPr>
          <p:cNvPr id="1678" name="Google Shape;1678;p251"/>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dk1"/>
              </a:buClr>
              <a:buSzPts val="2824"/>
              <a:buFont typeface="Times New Roman"/>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1"/>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1"/>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1679" name="Google Shape;1679;p25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0" name="Google Shape;1680;p25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1" name="Google Shape;1681;p25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dk1"/>
                </a:solidFill>
                <a:latin typeface="Times New Roman"/>
                <a:ea typeface="Times New Roman"/>
                <a:cs typeface="Times New Roman"/>
                <a:sym typeface="Times New Roman"/>
              </a:defRPr>
            </a:lvl1pPr>
            <a:lvl2pPr indent="0" lvl="1" marL="0" marR="0" rtl="0" algn="r">
              <a:spcBef>
                <a:spcPts val="0"/>
              </a:spcBef>
              <a:buNone/>
              <a:defRPr sz="1235">
                <a:solidFill>
                  <a:schemeClr val="dk1"/>
                </a:solidFill>
                <a:latin typeface="Times New Roman"/>
                <a:ea typeface="Times New Roman"/>
                <a:cs typeface="Times New Roman"/>
                <a:sym typeface="Times New Roman"/>
              </a:defRPr>
            </a:lvl2pPr>
            <a:lvl3pPr indent="0" lvl="2" marL="0" marR="0" rtl="0" algn="r">
              <a:spcBef>
                <a:spcPts val="0"/>
              </a:spcBef>
              <a:buNone/>
              <a:defRPr sz="1235">
                <a:solidFill>
                  <a:schemeClr val="dk1"/>
                </a:solidFill>
                <a:latin typeface="Times New Roman"/>
                <a:ea typeface="Times New Roman"/>
                <a:cs typeface="Times New Roman"/>
                <a:sym typeface="Times New Roman"/>
              </a:defRPr>
            </a:lvl3pPr>
            <a:lvl4pPr indent="0" lvl="3" marL="0" marR="0" rtl="0" algn="r">
              <a:spcBef>
                <a:spcPts val="0"/>
              </a:spcBef>
              <a:buNone/>
              <a:defRPr sz="1235">
                <a:solidFill>
                  <a:schemeClr val="dk1"/>
                </a:solidFill>
                <a:latin typeface="Times New Roman"/>
                <a:ea typeface="Times New Roman"/>
                <a:cs typeface="Times New Roman"/>
                <a:sym typeface="Times New Roman"/>
              </a:defRPr>
            </a:lvl4pPr>
            <a:lvl5pPr indent="0" lvl="4" marL="0" marR="0" rtl="0" algn="r">
              <a:spcBef>
                <a:spcPts val="0"/>
              </a:spcBef>
              <a:buNone/>
              <a:defRPr sz="1235">
                <a:solidFill>
                  <a:schemeClr val="dk1"/>
                </a:solidFill>
                <a:latin typeface="Times New Roman"/>
                <a:ea typeface="Times New Roman"/>
                <a:cs typeface="Times New Roman"/>
                <a:sym typeface="Times New Roman"/>
              </a:defRPr>
            </a:lvl5pPr>
            <a:lvl6pPr indent="0" lvl="5" marL="0" marR="0" rtl="0" algn="r">
              <a:spcBef>
                <a:spcPts val="0"/>
              </a:spcBef>
              <a:buNone/>
              <a:defRPr sz="1235">
                <a:solidFill>
                  <a:schemeClr val="dk1"/>
                </a:solidFill>
                <a:latin typeface="Times New Roman"/>
                <a:ea typeface="Times New Roman"/>
                <a:cs typeface="Times New Roman"/>
                <a:sym typeface="Times New Roman"/>
              </a:defRPr>
            </a:lvl6pPr>
            <a:lvl7pPr indent="0" lvl="6" marL="0" marR="0" rtl="0" algn="r">
              <a:spcBef>
                <a:spcPts val="0"/>
              </a:spcBef>
              <a:buNone/>
              <a:defRPr sz="1235">
                <a:solidFill>
                  <a:schemeClr val="dk1"/>
                </a:solidFill>
                <a:latin typeface="Times New Roman"/>
                <a:ea typeface="Times New Roman"/>
                <a:cs typeface="Times New Roman"/>
                <a:sym typeface="Times New Roman"/>
              </a:defRPr>
            </a:lvl7pPr>
            <a:lvl8pPr indent="0" lvl="7" marL="0" marR="0" rtl="0" algn="r">
              <a:spcBef>
                <a:spcPts val="0"/>
              </a:spcBef>
              <a:buNone/>
              <a:defRPr sz="1235">
                <a:solidFill>
                  <a:schemeClr val="dk1"/>
                </a:solidFill>
                <a:latin typeface="Times New Roman"/>
                <a:ea typeface="Times New Roman"/>
                <a:cs typeface="Times New Roman"/>
                <a:sym typeface="Times New Roman"/>
              </a:defRPr>
            </a:lvl8pPr>
            <a:lvl9pPr indent="0" lvl="8" marL="0" marR="0" rt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79" r:id="rId1"/>
    <p:sldLayoutId id="2147483880" r:id="rId2"/>
    <p:sldLayoutId id="2147483881" r:id="rId3"/>
    <p:sldLayoutId id="2147483882" r:id="rId4"/>
    <p:sldLayoutId id="2147483883" r:id="rId5"/>
    <p:sldLayoutId id="2147483884" r:id="rId6"/>
    <p:sldLayoutId id="2147483885" r:id="rId7"/>
    <p:sldLayoutId id="2147483886" r:id="rId8"/>
    <p:sldLayoutId id="2147483887" r:id="rId9"/>
    <p:sldLayoutId id="2147483888" r:id="rId10"/>
    <p:sldLayoutId id="214748388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1016E"/>
            </a:gs>
            <a:gs pos="100000">
              <a:srgbClr val="090048"/>
            </a:gs>
          </a:gsLst>
          <a:lin ang="5400000" scaled="0"/>
        </a:gradFill>
      </p:bgPr>
    </p:bg>
    <p:spTree>
      <p:nvGrpSpPr>
        <p:cNvPr id="1751" name="Shape 1751"/>
        <p:cNvGrpSpPr/>
        <p:nvPr/>
      </p:nvGrpSpPr>
      <p:grpSpPr>
        <a:xfrm>
          <a:off x="0" y="0"/>
          <a:ext cx="0" cy="0"/>
          <a:chOff x="0" y="0"/>
          <a:chExt cx="0" cy="0"/>
        </a:xfrm>
      </p:grpSpPr>
      <p:sp>
        <p:nvSpPr>
          <p:cNvPr id="1752" name="Google Shape;1752;p263"/>
          <p:cNvSpPr/>
          <p:nvPr/>
        </p:nvSpPr>
        <p:spPr>
          <a:xfrm>
            <a:off x="685800" y="609600"/>
            <a:ext cx="7772400" cy="54864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53" name="Google Shape;1753;p26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9pPr>
          </a:lstStyle>
          <a:p/>
        </p:txBody>
      </p:sp>
      <p:sp>
        <p:nvSpPr>
          <p:cNvPr id="1754" name="Google Shape;1754;p263"/>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1pPr>
            <a:lvl2pPr indent="-431800" lvl="1" marL="9144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2pPr>
            <a:lvl3pPr indent="-431800" lvl="2" marL="13716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3pPr>
            <a:lvl4pPr indent="-431800" lvl="3" marL="18288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4pPr>
            <a:lvl5pPr indent="-431800" lvl="4" marL="22860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755" name="Google Shape;1755;p26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E5BD75"/>
                </a:solidFill>
                <a:latin typeface="Times New Roman"/>
                <a:ea typeface="Times New Roman"/>
                <a:cs typeface="Times New Roman"/>
                <a:sym typeface="Times New Roman"/>
              </a:defRPr>
            </a:lvl1pPr>
            <a:lvl2pPr indent="0" lvl="1" marL="0" marR="0" rtl="0" algn="r">
              <a:spcBef>
                <a:spcPts val="0"/>
              </a:spcBef>
              <a:buNone/>
              <a:defRPr sz="1400">
                <a:solidFill>
                  <a:srgbClr val="E5BD75"/>
                </a:solidFill>
                <a:latin typeface="Times New Roman"/>
                <a:ea typeface="Times New Roman"/>
                <a:cs typeface="Times New Roman"/>
                <a:sym typeface="Times New Roman"/>
              </a:defRPr>
            </a:lvl2pPr>
            <a:lvl3pPr indent="0" lvl="2" marL="0" marR="0" rtl="0" algn="r">
              <a:spcBef>
                <a:spcPts val="0"/>
              </a:spcBef>
              <a:buNone/>
              <a:defRPr sz="1400">
                <a:solidFill>
                  <a:srgbClr val="E5BD75"/>
                </a:solidFill>
                <a:latin typeface="Times New Roman"/>
                <a:ea typeface="Times New Roman"/>
                <a:cs typeface="Times New Roman"/>
                <a:sym typeface="Times New Roman"/>
              </a:defRPr>
            </a:lvl3pPr>
            <a:lvl4pPr indent="0" lvl="3" marL="0" marR="0" rtl="0" algn="r">
              <a:spcBef>
                <a:spcPts val="0"/>
              </a:spcBef>
              <a:buNone/>
              <a:defRPr sz="1400">
                <a:solidFill>
                  <a:srgbClr val="E5BD75"/>
                </a:solidFill>
                <a:latin typeface="Times New Roman"/>
                <a:ea typeface="Times New Roman"/>
                <a:cs typeface="Times New Roman"/>
                <a:sym typeface="Times New Roman"/>
              </a:defRPr>
            </a:lvl4pPr>
            <a:lvl5pPr indent="0" lvl="4" marL="0" marR="0" rtl="0" algn="r">
              <a:spcBef>
                <a:spcPts val="0"/>
              </a:spcBef>
              <a:buNone/>
              <a:defRPr sz="1400">
                <a:solidFill>
                  <a:srgbClr val="E5BD75"/>
                </a:solidFill>
                <a:latin typeface="Times New Roman"/>
                <a:ea typeface="Times New Roman"/>
                <a:cs typeface="Times New Roman"/>
                <a:sym typeface="Times New Roman"/>
              </a:defRPr>
            </a:lvl5pPr>
            <a:lvl6pPr indent="0" lvl="5" marL="0" marR="0" rtl="0" algn="r">
              <a:spcBef>
                <a:spcPts val="0"/>
              </a:spcBef>
              <a:buNone/>
              <a:defRPr sz="1400">
                <a:solidFill>
                  <a:srgbClr val="E5BD75"/>
                </a:solidFill>
                <a:latin typeface="Times New Roman"/>
                <a:ea typeface="Times New Roman"/>
                <a:cs typeface="Times New Roman"/>
                <a:sym typeface="Times New Roman"/>
              </a:defRPr>
            </a:lvl6pPr>
            <a:lvl7pPr indent="0" lvl="6" marL="0" marR="0" rtl="0" algn="r">
              <a:spcBef>
                <a:spcPts val="0"/>
              </a:spcBef>
              <a:buNone/>
              <a:defRPr sz="1400">
                <a:solidFill>
                  <a:srgbClr val="E5BD75"/>
                </a:solidFill>
                <a:latin typeface="Times New Roman"/>
                <a:ea typeface="Times New Roman"/>
                <a:cs typeface="Times New Roman"/>
                <a:sym typeface="Times New Roman"/>
              </a:defRPr>
            </a:lvl7pPr>
            <a:lvl8pPr indent="0" lvl="7" marL="0" marR="0" rtl="0" algn="r">
              <a:spcBef>
                <a:spcPts val="0"/>
              </a:spcBef>
              <a:buNone/>
              <a:defRPr sz="1400">
                <a:solidFill>
                  <a:srgbClr val="E5BD75"/>
                </a:solidFill>
                <a:latin typeface="Times New Roman"/>
                <a:ea typeface="Times New Roman"/>
                <a:cs typeface="Times New Roman"/>
                <a:sym typeface="Times New Roman"/>
              </a:defRPr>
            </a:lvl8pPr>
            <a:lvl9pPr indent="0" lvl="8" marL="0" marR="0" rt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pic>
        <p:nvPicPr>
          <p:cNvPr id="1756" name="Google Shape;1756;p263"/>
          <p:cNvPicPr preferRelativeResize="0"/>
          <p:nvPr/>
        </p:nvPicPr>
        <p:blipFill rotWithShape="1">
          <a:blip r:embed="rId1">
            <a:alphaModFix/>
          </a:blip>
          <a:srcRect b="0" l="0" r="0" t="0"/>
          <a:stretch/>
        </p:blipFill>
        <p:spPr>
          <a:xfrm>
            <a:off x="681038" y="6175375"/>
            <a:ext cx="685800" cy="280988"/>
          </a:xfrm>
          <a:prstGeom prst="rect">
            <a:avLst/>
          </a:prstGeom>
          <a:noFill/>
          <a:ln>
            <a:noFill/>
          </a:ln>
        </p:spPr>
      </p:pic>
      <p:sp>
        <p:nvSpPr>
          <p:cNvPr id="1757" name="Google Shape;1757;p263"/>
          <p:cNvSpPr/>
          <p:nvPr/>
        </p:nvSpPr>
        <p:spPr>
          <a:xfrm>
            <a:off x="1349375" y="6145213"/>
            <a:ext cx="4572000" cy="384175"/>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Anesthetics and Life Support Drugs Advisory Committee  </a:t>
            </a:r>
            <a:endParaRPr/>
          </a:p>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March 29, 2007</a:t>
            </a:r>
            <a:endParaRPr b="1" sz="1200">
              <a:solidFill>
                <a:srgbClr val="E5BD75"/>
              </a:solidFill>
              <a:latin typeface="Arial"/>
              <a:ea typeface="Arial"/>
              <a:cs typeface="Arial"/>
              <a:sym typeface="Arial"/>
            </a:endParaRPr>
          </a:p>
        </p:txBody>
      </p:sp>
      <p:sp>
        <p:nvSpPr>
          <p:cNvPr id="1758" name="Google Shape;1758;p263"/>
          <p:cNvSpPr/>
          <p:nvPr/>
        </p:nvSpPr>
        <p:spPr>
          <a:xfrm>
            <a:off x="0" y="0"/>
            <a:ext cx="203200" cy="6858000"/>
          </a:xfrm>
          <a:prstGeom prst="rect">
            <a:avLst/>
          </a:prstGeom>
          <a:gradFill>
            <a:gsLst>
              <a:gs pos="0">
                <a:srgbClr val="AF934E"/>
              </a:gs>
              <a:gs pos="100000">
                <a:srgbClr val="F9D26F"/>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 id="2147483900"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06" name="Shape 1806"/>
        <p:cNvGrpSpPr/>
        <p:nvPr/>
      </p:nvGrpSpPr>
      <p:grpSpPr>
        <a:xfrm>
          <a:off x="0" y="0"/>
          <a:ext cx="0" cy="0"/>
          <a:chOff x="0" y="0"/>
          <a:chExt cx="0" cy="0"/>
        </a:xfrm>
      </p:grpSpPr>
      <p:sp>
        <p:nvSpPr>
          <p:cNvPr id="1807" name="Google Shape;1807;p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08" name="Google Shape;1808;p27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809" name="Google Shape;1809;p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0" name="Google Shape;1810;p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1" name="Google Shape;1811;p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 id="214748391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88" name="Shape 1888"/>
        <p:cNvGrpSpPr/>
        <p:nvPr/>
      </p:nvGrpSpPr>
      <p:grpSpPr>
        <a:xfrm>
          <a:off x="0" y="0"/>
          <a:ext cx="0" cy="0"/>
          <a:chOff x="0" y="0"/>
          <a:chExt cx="0" cy="0"/>
        </a:xfrm>
      </p:grpSpPr>
      <p:sp>
        <p:nvSpPr>
          <p:cNvPr id="1889" name="Google Shape;1889;p28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90" name="Google Shape;1890;p28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891" name="Google Shape;1891;p2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2" name="Google Shape;1892;p2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3" name="Google Shape;1893;p2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894" name="Google Shape;1894;p288"/>
          <p:cNvPicPr preferRelativeResize="0"/>
          <p:nvPr/>
        </p:nvPicPr>
        <p:blipFill rotWithShape="1">
          <a:blip r:embed="rId1">
            <a:alphaModFix/>
          </a:blip>
          <a:srcRect b="0" l="0" r="0" t="0"/>
          <a:stretch/>
        </p:blipFill>
        <p:spPr>
          <a:xfrm>
            <a:off x="80963" y="95250"/>
            <a:ext cx="1003300" cy="842963"/>
          </a:xfrm>
          <a:prstGeom prst="rect">
            <a:avLst/>
          </a:prstGeom>
          <a:noFill/>
          <a:ln>
            <a:noFill/>
          </a:ln>
        </p:spPr>
      </p:pic>
      <p:cxnSp>
        <p:nvCxnSpPr>
          <p:cNvPr id="1895" name="Google Shape;1895;p288"/>
          <p:cNvCxnSpPr/>
          <p:nvPr/>
        </p:nvCxnSpPr>
        <p:spPr>
          <a:xfrm>
            <a:off x="65088" y="1062038"/>
            <a:ext cx="9020175" cy="0"/>
          </a:xfrm>
          <a:prstGeom prst="straightConnector1">
            <a:avLst/>
          </a:prstGeom>
          <a:noFill/>
          <a:ln cap="flat" cmpd="dbl" w="38100">
            <a:solidFill>
              <a:schemeClr val="accent2"/>
            </a:solidFill>
            <a:prstDash val="solid"/>
            <a:round/>
            <a:headEnd len="med" w="med" type="none"/>
            <a:tailEnd len="med" w="med" type="none"/>
          </a:ln>
        </p:spPr>
      </p:cxnSp>
      <p:sp>
        <p:nvSpPr>
          <p:cNvPr id="1896" name="Google Shape;1896;p288"/>
          <p:cNvSpPr/>
          <p:nvPr/>
        </p:nvSpPr>
        <p:spPr>
          <a:xfrm>
            <a:off x="1524000" y="327025"/>
            <a:ext cx="6096000" cy="571500"/>
          </a:xfrm>
          <a:prstGeom prst="rect">
            <a:avLst/>
          </a:prstGeom>
          <a:noFill/>
          <a:ln>
            <a:noFill/>
          </a:ln>
        </p:spPr>
        <p:txBody>
          <a:bodyPr anchorCtr="0" anchor="ctr" bIns="48475" lIns="96975" spcFirstLastPara="1" rIns="96975" wrap="square" tIns="48475">
            <a:noAutofit/>
          </a:bodyPr>
          <a:lstStyle/>
          <a:p>
            <a:pPr indent="0" lvl="0" marL="0" marR="0" rtl="0" algn="ctr">
              <a:spcBef>
                <a:spcPts val="0"/>
              </a:spcBef>
              <a:spcAft>
                <a:spcPts val="0"/>
              </a:spcAft>
              <a:buNone/>
            </a:pPr>
            <a:r>
              <a:t/>
            </a:r>
            <a:endParaRPr sz="4400">
              <a:solidFill>
                <a:schemeClr val="dk2"/>
              </a:solidFill>
              <a:latin typeface="Arial"/>
              <a:ea typeface="Arial"/>
              <a:cs typeface="Arial"/>
              <a:sym typeface="Arial"/>
            </a:endParaRPr>
          </a:p>
        </p:txBody>
      </p:sp>
      <p:grpSp>
        <p:nvGrpSpPr>
          <p:cNvPr id="1897" name="Google Shape;1897;p288"/>
          <p:cNvGrpSpPr/>
          <p:nvPr/>
        </p:nvGrpSpPr>
        <p:grpSpPr>
          <a:xfrm>
            <a:off x="414338" y="6324600"/>
            <a:ext cx="8348662" cy="554038"/>
            <a:chOff x="322" y="4061"/>
            <a:chExt cx="5259" cy="349"/>
          </a:xfrm>
        </p:grpSpPr>
        <p:grpSp>
          <p:nvGrpSpPr>
            <p:cNvPr id="1898" name="Google Shape;1898;p288"/>
            <p:cNvGrpSpPr/>
            <p:nvPr/>
          </p:nvGrpSpPr>
          <p:grpSpPr>
            <a:xfrm>
              <a:off x="322" y="4061"/>
              <a:ext cx="5036" cy="307"/>
              <a:chOff x="337" y="3735"/>
              <a:chExt cx="5226" cy="374"/>
            </a:xfrm>
          </p:grpSpPr>
          <p:pic>
            <p:nvPicPr>
              <p:cNvPr descr="sprtredsmalle" id="1899" name="Google Shape;1899;p288"/>
              <p:cNvPicPr preferRelativeResize="0"/>
              <p:nvPr/>
            </p:nvPicPr>
            <p:blipFill rotWithShape="1">
              <a:blip r:embed="rId2">
                <a:alphaModFix/>
              </a:blip>
              <a:srcRect b="39030" l="4114" r="6142" t="12568"/>
              <a:stretch/>
            </p:blipFill>
            <p:spPr>
              <a:xfrm>
                <a:off x="337" y="3735"/>
                <a:ext cx="1431" cy="374"/>
              </a:xfrm>
              <a:prstGeom prst="rect">
                <a:avLst/>
              </a:prstGeom>
              <a:noFill/>
              <a:ln>
                <a:noFill/>
              </a:ln>
            </p:spPr>
          </p:pic>
          <p:grpSp>
            <p:nvGrpSpPr>
              <p:cNvPr id="1900" name="Google Shape;1900;p288"/>
              <p:cNvGrpSpPr/>
              <p:nvPr/>
            </p:nvGrpSpPr>
            <p:grpSpPr>
              <a:xfrm>
                <a:off x="1859" y="3882"/>
                <a:ext cx="3704" cy="80"/>
                <a:chOff x="1859" y="3882"/>
                <a:chExt cx="3704" cy="80"/>
              </a:xfrm>
            </p:grpSpPr>
            <p:cxnSp>
              <p:nvCxnSpPr>
                <p:cNvPr id="1901" name="Google Shape;1901;p288"/>
                <p:cNvCxnSpPr/>
                <p:nvPr/>
              </p:nvCxnSpPr>
              <p:spPr>
                <a:xfrm>
                  <a:off x="1901" y="3882"/>
                  <a:ext cx="3662" cy="0"/>
                </a:xfrm>
                <a:prstGeom prst="straightConnector1">
                  <a:avLst/>
                </a:prstGeom>
                <a:noFill/>
                <a:ln cap="flat" cmpd="sng" w="38100">
                  <a:solidFill>
                    <a:srgbClr val="FF0000"/>
                  </a:solidFill>
                  <a:prstDash val="solid"/>
                  <a:round/>
                  <a:headEnd len="med" w="med" type="none"/>
                  <a:tailEnd len="med" w="med" type="none"/>
                </a:ln>
              </p:spPr>
            </p:cxnSp>
            <p:cxnSp>
              <p:nvCxnSpPr>
                <p:cNvPr id="1902" name="Google Shape;1902;p288"/>
                <p:cNvCxnSpPr/>
                <p:nvPr/>
              </p:nvCxnSpPr>
              <p:spPr>
                <a:xfrm>
                  <a:off x="1875" y="3923"/>
                  <a:ext cx="3664" cy="0"/>
                </a:xfrm>
                <a:prstGeom prst="straightConnector1">
                  <a:avLst/>
                </a:prstGeom>
                <a:noFill/>
                <a:ln cap="flat" cmpd="sng" w="38100">
                  <a:solidFill>
                    <a:srgbClr val="FF0000"/>
                  </a:solidFill>
                  <a:prstDash val="solid"/>
                  <a:round/>
                  <a:headEnd len="med" w="med" type="none"/>
                  <a:tailEnd len="med" w="med" type="none"/>
                </a:ln>
              </p:spPr>
            </p:cxnSp>
            <p:cxnSp>
              <p:nvCxnSpPr>
                <p:cNvPr id="1903" name="Google Shape;1903;p288"/>
                <p:cNvCxnSpPr/>
                <p:nvPr/>
              </p:nvCxnSpPr>
              <p:spPr>
                <a:xfrm>
                  <a:off x="1859" y="3962"/>
                  <a:ext cx="3662" cy="0"/>
                </a:xfrm>
                <a:prstGeom prst="straightConnector1">
                  <a:avLst/>
                </a:prstGeom>
                <a:noFill/>
                <a:ln cap="flat" cmpd="sng" w="38100">
                  <a:solidFill>
                    <a:srgbClr val="FF0000"/>
                  </a:solidFill>
                  <a:prstDash val="solid"/>
                  <a:round/>
                  <a:headEnd len="med" w="med" type="none"/>
                  <a:tailEnd len="med" w="med" type="none"/>
                </a:ln>
              </p:spPr>
            </p:cxnSp>
          </p:grpSp>
        </p:grpSp>
        <p:sp>
          <p:nvSpPr>
            <p:cNvPr id="1904" name="Google Shape;1904;p288"/>
            <p:cNvSpPr txBox="1"/>
            <p:nvPr/>
          </p:nvSpPr>
          <p:spPr>
            <a:xfrm>
              <a:off x="1714" y="4218"/>
              <a:ext cx="3867" cy="1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400">
                  <a:solidFill>
                    <a:srgbClr val="0000FF"/>
                  </a:solidFill>
                  <a:latin typeface="Arial"/>
                  <a:ea typeface="Arial"/>
                  <a:cs typeface="Arial"/>
                  <a:sym typeface="Arial"/>
                </a:rPr>
                <a:t>transitioning unique NASA data and research technologies to the NWS</a:t>
              </a:r>
              <a:endParaRPr/>
            </a:p>
          </p:txBody>
        </p:sp>
      </p:grpSp>
    </p:spTree>
  </p:cSld>
  <p:clrMap accent1="accent1" accent2="accent2" accent3="accent3" accent4="accent4" accent5="accent5" accent6="accent6" bg1="lt1" bg2="dk2" tx1="dk1" tx2="lt2" folHlink="folHlink" hlink="hlink"/>
  <p:sldLayoutIdLst>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 id="2147483922" r:id="rId12"/>
    <p:sldLayoutId id="214748392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74" name="Shape 1974"/>
        <p:cNvGrpSpPr/>
        <p:nvPr/>
      </p:nvGrpSpPr>
      <p:grpSpPr>
        <a:xfrm>
          <a:off x="0" y="0"/>
          <a:ext cx="0" cy="0"/>
          <a:chOff x="0" y="0"/>
          <a:chExt cx="0" cy="0"/>
        </a:xfrm>
      </p:grpSpPr>
      <p:sp>
        <p:nvSpPr>
          <p:cNvPr id="1975" name="Google Shape;1975;p30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1pPr>
            <a:lvl2pPr lvl="1"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2pPr>
            <a:lvl3pPr lvl="2"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3pPr>
            <a:lvl4pPr lvl="3"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4pPr>
            <a:lvl5pPr lvl="4"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5pPr>
            <a:lvl6pPr lvl="5"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6pPr>
            <a:lvl7pPr lvl="6"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7pPr>
            <a:lvl8pPr lvl="7"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8pPr>
            <a:lvl9pPr lvl="8"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9pPr>
          </a:lstStyle>
          <a:p/>
        </p:txBody>
      </p:sp>
      <p:sp>
        <p:nvSpPr>
          <p:cNvPr id="1976" name="Google Shape;1976;p300"/>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66395" lvl="0" marL="457200" marR="0" rtl="0" algn="l">
              <a:spcBef>
                <a:spcPts val="620"/>
              </a:spcBef>
              <a:spcAft>
                <a:spcPts val="0"/>
              </a:spcAft>
              <a:buClr>
                <a:schemeClr val="lt2"/>
              </a:buClr>
              <a:buSzPts val="2170"/>
              <a:buFont typeface="Noto Sans Symbols"/>
              <a:buChar char="●"/>
              <a:defRPr b="0" i="0" sz="3100" u="none" cap="none" strike="noStrike">
                <a:solidFill>
                  <a:schemeClr val="dk1"/>
                </a:solidFill>
                <a:latin typeface="Arial"/>
                <a:ea typeface="Arial"/>
                <a:cs typeface="Arial"/>
                <a:sym typeface="Arial"/>
              </a:defRPr>
            </a:lvl1pPr>
            <a:lvl2pPr indent="-476250" lvl="1" marL="914400" marR="0" rtl="0" algn="l">
              <a:spcBef>
                <a:spcPts val="520"/>
              </a:spcBef>
              <a:spcAft>
                <a:spcPts val="0"/>
              </a:spcAft>
              <a:buClr>
                <a:schemeClr val="accent1"/>
              </a:buClr>
              <a:buSzPts val="3900"/>
              <a:buFont typeface="Arial"/>
              <a:buChar char="•"/>
              <a:defRPr b="0" i="0" sz="2600" u="none" cap="none" strike="noStrike">
                <a:solidFill>
                  <a:schemeClr val="dk1"/>
                </a:solidFill>
                <a:latin typeface="Arial"/>
                <a:ea typeface="Arial"/>
                <a:cs typeface="Arial"/>
                <a:sym typeface="Arial"/>
              </a:defRPr>
            </a:lvl2pPr>
            <a:lvl3pPr indent="-438150" lvl="2" marL="1371600" marR="0" rtl="0" algn="l">
              <a:spcBef>
                <a:spcPts val="440"/>
              </a:spcBef>
              <a:spcAft>
                <a:spcPts val="0"/>
              </a:spcAft>
              <a:buClr>
                <a:schemeClr val="dk1"/>
              </a:buClr>
              <a:buSzPts val="3300"/>
              <a:buFont typeface="Arial"/>
              <a:buChar char="•"/>
              <a:defRPr b="0" i="0" sz="2200" u="none" cap="none" strike="noStrike">
                <a:solidFill>
                  <a:schemeClr val="dk1"/>
                </a:solidFill>
                <a:latin typeface="Arial"/>
                <a:ea typeface="Arial"/>
                <a:cs typeface="Arial"/>
                <a:sym typeface="Arial"/>
              </a:defRPr>
            </a:lvl3pPr>
            <a:lvl4pPr indent="-419100" lvl="3" marL="1828800" marR="0" rtl="0" algn="l">
              <a:spcBef>
                <a:spcPts val="400"/>
              </a:spcBef>
              <a:spcAft>
                <a:spcPts val="0"/>
              </a:spcAft>
              <a:buClr>
                <a:schemeClr val="dk2"/>
              </a:buClr>
              <a:buSzPts val="3000"/>
              <a:buFont typeface="Arial"/>
              <a:buChar char="•"/>
              <a:defRPr b="0" i="0" sz="2000" u="none" cap="none" strike="noStrike">
                <a:solidFill>
                  <a:schemeClr val="dk1"/>
                </a:solidFill>
                <a:latin typeface="Arial"/>
                <a:ea typeface="Arial"/>
                <a:cs typeface="Arial"/>
                <a:sym typeface="Arial"/>
              </a:defRPr>
            </a:lvl4pPr>
            <a:lvl5pPr indent="-419100" lvl="4" marL="2286000" marR="0" rtl="0" algn="l">
              <a:spcBef>
                <a:spcPts val="400"/>
              </a:spcBef>
              <a:spcAft>
                <a:spcPts val="0"/>
              </a:spcAft>
              <a:buClr>
                <a:schemeClr val="folHlink"/>
              </a:buClr>
              <a:buSzPts val="3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977" name="Google Shape;1977;p30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8" name="Google Shape;1978;p30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9" name="Google Shape;1979;p30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marR="0" rtl="0" algn="ctr">
              <a:spcBef>
                <a:spcPts val="0"/>
              </a:spcBef>
              <a:buNone/>
              <a:defRPr sz="1400">
                <a:solidFill>
                  <a:schemeClr val="dk1"/>
                </a:solidFill>
                <a:latin typeface="Arial"/>
                <a:ea typeface="Arial"/>
                <a:cs typeface="Arial"/>
                <a:sym typeface="Arial"/>
              </a:defRPr>
            </a:lvl1pPr>
            <a:lvl2pPr indent="0" lvl="1" marL="0" marR="0" rtl="0" algn="ctr">
              <a:spcBef>
                <a:spcPts val="0"/>
              </a:spcBef>
              <a:buNone/>
              <a:defRPr sz="1400">
                <a:solidFill>
                  <a:schemeClr val="dk1"/>
                </a:solidFill>
                <a:latin typeface="Arial"/>
                <a:ea typeface="Arial"/>
                <a:cs typeface="Arial"/>
                <a:sym typeface="Arial"/>
              </a:defRPr>
            </a:lvl2pPr>
            <a:lvl3pPr indent="0" lvl="2" marL="0" marR="0" rtl="0" algn="ctr">
              <a:spcBef>
                <a:spcPts val="0"/>
              </a:spcBef>
              <a:buNone/>
              <a:defRPr sz="1400">
                <a:solidFill>
                  <a:schemeClr val="dk1"/>
                </a:solidFill>
                <a:latin typeface="Arial"/>
                <a:ea typeface="Arial"/>
                <a:cs typeface="Arial"/>
                <a:sym typeface="Arial"/>
              </a:defRPr>
            </a:lvl3pPr>
            <a:lvl4pPr indent="0" lvl="3" marL="0" marR="0" rtl="0" algn="ctr">
              <a:spcBef>
                <a:spcPts val="0"/>
              </a:spcBef>
              <a:buNone/>
              <a:defRPr sz="1400">
                <a:solidFill>
                  <a:schemeClr val="dk1"/>
                </a:solidFill>
                <a:latin typeface="Arial"/>
                <a:ea typeface="Arial"/>
                <a:cs typeface="Arial"/>
                <a:sym typeface="Arial"/>
              </a:defRPr>
            </a:lvl4pPr>
            <a:lvl5pPr indent="0" lvl="4" marL="0" marR="0" rtl="0" algn="ctr">
              <a:spcBef>
                <a:spcPts val="0"/>
              </a:spcBef>
              <a:buNone/>
              <a:defRPr sz="1400">
                <a:solidFill>
                  <a:schemeClr val="dk1"/>
                </a:solidFill>
                <a:latin typeface="Arial"/>
                <a:ea typeface="Arial"/>
                <a:cs typeface="Arial"/>
                <a:sym typeface="Arial"/>
              </a:defRPr>
            </a:lvl5pPr>
            <a:lvl6pPr indent="0" lvl="5" marL="0" marR="0" rtl="0" algn="ctr">
              <a:spcBef>
                <a:spcPts val="0"/>
              </a:spcBef>
              <a:buNone/>
              <a:defRPr sz="1400">
                <a:solidFill>
                  <a:schemeClr val="dk1"/>
                </a:solidFill>
                <a:latin typeface="Arial"/>
                <a:ea typeface="Arial"/>
                <a:cs typeface="Arial"/>
                <a:sym typeface="Arial"/>
              </a:defRPr>
            </a:lvl6pPr>
            <a:lvl7pPr indent="0" lvl="6" marL="0" marR="0" rtl="0" algn="ctr">
              <a:spcBef>
                <a:spcPts val="0"/>
              </a:spcBef>
              <a:buNone/>
              <a:defRPr sz="1400">
                <a:solidFill>
                  <a:schemeClr val="dk1"/>
                </a:solidFill>
                <a:latin typeface="Arial"/>
                <a:ea typeface="Arial"/>
                <a:cs typeface="Arial"/>
                <a:sym typeface="Arial"/>
              </a:defRPr>
            </a:lvl7pPr>
            <a:lvl8pPr indent="0" lvl="7" marL="0" marR="0" rtl="0" algn="ctr">
              <a:spcBef>
                <a:spcPts val="0"/>
              </a:spcBef>
              <a:buNone/>
              <a:defRPr sz="1400">
                <a:solidFill>
                  <a:schemeClr val="dk1"/>
                </a:solidFill>
                <a:latin typeface="Arial"/>
                <a:ea typeface="Arial"/>
                <a:cs typeface="Arial"/>
                <a:sym typeface="Arial"/>
              </a:defRPr>
            </a:lvl8pPr>
            <a:lvl9pPr indent="0" lvl="8" marL="0" marR="0" rt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grpSp>
        <p:nvGrpSpPr>
          <p:cNvPr id="1980" name="Google Shape;1980;p300"/>
          <p:cNvGrpSpPr/>
          <p:nvPr/>
        </p:nvGrpSpPr>
        <p:grpSpPr>
          <a:xfrm>
            <a:off x="168275" y="228600"/>
            <a:ext cx="8823325" cy="6096000"/>
            <a:chOff x="106" y="144"/>
            <a:chExt cx="5558" cy="3840"/>
          </a:xfrm>
        </p:grpSpPr>
        <p:sp>
          <p:nvSpPr>
            <p:cNvPr id="1981" name="Google Shape;1981;p300"/>
            <p:cNvSpPr/>
            <p:nvPr/>
          </p:nvSpPr>
          <p:spPr>
            <a:xfrm>
              <a:off x="106" y="144"/>
              <a:ext cx="5558" cy="3840"/>
            </a:xfrm>
            <a:prstGeom prst="roundRect">
              <a:avLst>
                <a:gd fmla="val 11046" name="adj"/>
              </a:avLst>
            </a:prstGeom>
            <a:noFill/>
            <a:ln cap="flat" cmpd="sng" w="28575">
              <a:solidFill>
                <a:schemeClr val="folHlink"/>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cxnSp>
          <p:nvCxnSpPr>
            <p:cNvPr id="1982" name="Google Shape;1982;p300"/>
            <p:cNvCxnSpPr/>
            <p:nvPr/>
          </p:nvCxnSpPr>
          <p:spPr>
            <a:xfrm>
              <a:off x="480" y="1077"/>
              <a:ext cx="4848" cy="0"/>
            </a:xfrm>
            <a:prstGeom prst="straightConnector1">
              <a:avLst/>
            </a:prstGeom>
            <a:noFill/>
            <a:ln cap="flat" cmpd="sng" w="38100">
              <a:solidFill>
                <a:schemeClr val="folHlink"/>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924" r:id="rId1"/>
    <p:sldLayoutId id="2147483925" r:id="rId2"/>
    <p:sldLayoutId id="2147483926" r:id="rId3"/>
    <p:sldLayoutId id="2147483927" r:id="rId4"/>
    <p:sldLayoutId id="2147483928" r:id="rId5"/>
    <p:sldLayoutId id="2147483929" r:id="rId6"/>
    <p:sldLayoutId id="2147483930" r:id="rId7"/>
    <p:sldLayoutId id="2147483931" r:id="rId8"/>
    <p:sldLayoutId id="2147483932" r:id="rId9"/>
    <p:sldLayoutId id="2147483933" r:id="rId10"/>
    <p:sldLayoutId id="2147483934" r:id="rId11"/>
    <p:sldLayoutId id="214748393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60" name="Shape 2060"/>
        <p:cNvGrpSpPr/>
        <p:nvPr/>
      </p:nvGrpSpPr>
      <p:grpSpPr>
        <a:xfrm>
          <a:off x="0" y="0"/>
          <a:ext cx="0" cy="0"/>
          <a:chOff x="0" y="0"/>
          <a:chExt cx="0" cy="0"/>
        </a:xfrm>
      </p:grpSpPr>
      <p:pic>
        <p:nvPicPr>
          <p:cNvPr id="2061" name="Google Shape;2061;p313"/>
          <p:cNvPicPr preferRelativeResize="0"/>
          <p:nvPr/>
        </p:nvPicPr>
        <p:blipFill rotWithShape="1">
          <a:blip r:embed="rId1">
            <a:alphaModFix/>
          </a:blip>
          <a:srcRect b="0" l="0" r="0" t="0"/>
          <a:stretch/>
        </p:blipFill>
        <p:spPr>
          <a:xfrm>
            <a:off x="0" y="0"/>
            <a:ext cx="9145588" cy="973138"/>
          </a:xfrm>
          <a:prstGeom prst="rect">
            <a:avLst/>
          </a:prstGeom>
          <a:noFill/>
          <a:ln>
            <a:noFill/>
          </a:ln>
        </p:spPr>
      </p:pic>
      <p:sp>
        <p:nvSpPr>
          <p:cNvPr id="2062" name="Google Shape;2062;p31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9pPr>
          </a:lstStyle>
          <a:p/>
        </p:txBody>
      </p:sp>
      <p:sp>
        <p:nvSpPr>
          <p:cNvPr id="2063" name="Google Shape;2063;p313"/>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1000"/>
              </a:spcBef>
              <a:spcAft>
                <a:spcPts val="0"/>
              </a:spcAft>
              <a:buClr>
                <a:srgbClr val="0B3D91"/>
              </a:buClr>
              <a:buSzPts val="2000"/>
              <a:buFont typeface="Arial"/>
              <a:buChar char="•"/>
              <a:defRPr b="0" i="0" sz="2000" u="none" cap="none" strike="noStrike">
                <a:solidFill>
                  <a:schemeClr val="dk1"/>
                </a:solidFill>
                <a:latin typeface="Arial"/>
                <a:ea typeface="Arial"/>
                <a:cs typeface="Arial"/>
                <a:sym typeface="Arial"/>
              </a:defRPr>
            </a:lvl1pPr>
            <a:lvl2pPr indent="-330200" lvl="1" marL="9144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30200" lvl="2" marL="13716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30200" lvl="3" marL="18288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064" name="Google Shape;2064;p31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200">
                <a:solidFill>
                  <a:srgbClr val="0033CC"/>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065" name="Google Shape;2065;p31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900">
                <a:solidFill>
                  <a:srgbClr val="918873"/>
                </a:solidFill>
                <a:latin typeface="Arial"/>
                <a:ea typeface="Arial"/>
                <a:cs typeface="Arial"/>
                <a:sym typeface="Arial"/>
              </a:defRPr>
            </a:lvl1pPr>
            <a:lvl2pPr indent="0" lvl="1" marL="0" marR="0" rtl="0" algn="r">
              <a:spcBef>
                <a:spcPts val="0"/>
              </a:spcBef>
              <a:buNone/>
              <a:defRPr b="0" sz="900">
                <a:solidFill>
                  <a:srgbClr val="918873"/>
                </a:solidFill>
                <a:latin typeface="Arial"/>
                <a:ea typeface="Arial"/>
                <a:cs typeface="Arial"/>
                <a:sym typeface="Arial"/>
              </a:defRPr>
            </a:lvl2pPr>
            <a:lvl3pPr indent="0" lvl="2" marL="0" marR="0" rtl="0" algn="r">
              <a:spcBef>
                <a:spcPts val="0"/>
              </a:spcBef>
              <a:buNone/>
              <a:defRPr b="0" sz="900">
                <a:solidFill>
                  <a:srgbClr val="918873"/>
                </a:solidFill>
                <a:latin typeface="Arial"/>
                <a:ea typeface="Arial"/>
                <a:cs typeface="Arial"/>
                <a:sym typeface="Arial"/>
              </a:defRPr>
            </a:lvl3pPr>
            <a:lvl4pPr indent="0" lvl="3" marL="0" marR="0" rtl="0" algn="r">
              <a:spcBef>
                <a:spcPts val="0"/>
              </a:spcBef>
              <a:buNone/>
              <a:defRPr b="0" sz="900">
                <a:solidFill>
                  <a:srgbClr val="918873"/>
                </a:solidFill>
                <a:latin typeface="Arial"/>
                <a:ea typeface="Arial"/>
                <a:cs typeface="Arial"/>
                <a:sym typeface="Arial"/>
              </a:defRPr>
            </a:lvl4pPr>
            <a:lvl5pPr indent="0" lvl="4" marL="0" marR="0" rtl="0" algn="r">
              <a:spcBef>
                <a:spcPts val="0"/>
              </a:spcBef>
              <a:buNone/>
              <a:defRPr b="0" sz="900">
                <a:solidFill>
                  <a:srgbClr val="918873"/>
                </a:solidFill>
                <a:latin typeface="Arial"/>
                <a:ea typeface="Arial"/>
                <a:cs typeface="Arial"/>
                <a:sym typeface="Arial"/>
              </a:defRPr>
            </a:lvl5pPr>
            <a:lvl6pPr indent="0" lvl="5" marL="0" marR="0" rtl="0" algn="r">
              <a:spcBef>
                <a:spcPts val="0"/>
              </a:spcBef>
              <a:buNone/>
              <a:defRPr b="0" sz="900">
                <a:solidFill>
                  <a:srgbClr val="918873"/>
                </a:solidFill>
                <a:latin typeface="Arial"/>
                <a:ea typeface="Arial"/>
                <a:cs typeface="Arial"/>
                <a:sym typeface="Arial"/>
              </a:defRPr>
            </a:lvl6pPr>
            <a:lvl7pPr indent="0" lvl="6" marL="0" marR="0" rtl="0" algn="r">
              <a:spcBef>
                <a:spcPts val="0"/>
              </a:spcBef>
              <a:buNone/>
              <a:defRPr b="0" sz="900">
                <a:solidFill>
                  <a:srgbClr val="918873"/>
                </a:solidFill>
                <a:latin typeface="Arial"/>
                <a:ea typeface="Arial"/>
                <a:cs typeface="Arial"/>
                <a:sym typeface="Arial"/>
              </a:defRPr>
            </a:lvl7pPr>
            <a:lvl8pPr indent="0" lvl="7" marL="0" marR="0" rtl="0" algn="r">
              <a:spcBef>
                <a:spcPts val="0"/>
              </a:spcBef>
              <a:buNone/>
              <a:defRPr b="0" sz="900">
                <a:solidFill>
                  <a:srgbClr val="918873"/>
                </a:solidFill>
                <a:latin typeface="Arial"/>
                <a:ea typeface="Arial"/>
                <a:cs typeface="Arial"/>
                <a:sym typeface="Arial"/>
              </a:defRPr>
            </a:lvl8pPr>
            <a:lvl9pPr indent="0" lvl="8" marL="0" marR="0" rt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 id="2147483946" r:id="rId12"/>
    <p:sldLayoutId id="214748394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128" name="Shape 2128"/>
        <p:cNvGrpSpPr/>
        <p:nvPr/>
      </p:nvGrpSpPr>
      <p:grpSpPr>
        <a:xfrm>
          <a:off x="0" y="0"/>
          <a:ext cx="0" cy="0"/>
          <a:chOff x="0" y="0"/>
          <a:chExt cx="0" cy="0"/>
        </a:xfrm>
      </p:grpSpPr>
      <p:sp>
        <p:nvSpPr>
          <p:cNvPr id="2129" name="Google Shape;2129;p32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9pPr>
          </a:lstStyle>
          <a:p/>
        </p:txBody>
      </p:sp>
      <p:sp>
        <p:nvSpPr>
          <p:cNvPr id="2130" name="Google Shape;2130;p326"/>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131" name="Google Shape;2131;p32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2" name="Google Shape;2132;p32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3" name="Google Shape;2133;p32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lt1"/>
                </a:solidFill>
                <a:latin typeface="Arial"/>
                <a:ea typeface="Arial"/>
                <a:cs typeface="Arial"/>
                <a:sym typeface="Arial"/>
              </a:defRPr>
            </a:lvl1pPr>
            <a:lvl2pPr indent="0" lvl="1" marL="0" marR="0" rtl="0" algn="r">
              <a:spcBef>
                <a:spcPts val="0"/>
              </a:spcBef>
              <a:buNone/>
              <a:defRPr sz="1000">
                <a:solidFill>
                  <a:schemeClr val="lt1"/>
                </a:solidFill>
                <a:latin typeface="Arial"/>
                <a:ea typeface="Arial"/>
                <a:cs typeface="Arial"/>
                <a:sym typeface="Arial"/>
              </a:defRPr>
            </a:lvl2pPr>
            <a:lvl3pPr indent="0" lvl="2" marL="0" marR="0" rtl="0" algn="r">
              <a:spcBef>
                <a:spcPts val="0"/>
              </a:spcBef>
              <a:buNone/>
              <a:defRPr sz="1000">
                <a:solidFill>
                  <a:schemeClr val="lt1"/>
                </a:solidFill>
                <a:latin typeface="Arial"/>
                <a:ea typeface="Arial"/>
                <a:cs typeface="Arial"/>
                <a:sym typeface="Arial"/>
              </a:defRPr>
            </a:lvl3pPr>
            <a:lvl4pPr indent="0" lvl="3" marL="0" marR="0" rtl="0" algn="r">
              <a:spcBef>
                <a:spcPts val="0"/>
              </a:spcBef>
              <a:buNone/>
              <a:defRPr sz="1000">
                <a:solidFill>
                  <a:schemeClr val="lt1"/>
                </a:solidFill>
                <a:latin typeface="Arial"/>
                <a:ea typeface="Arial"/>
                <a:cs typeface="Arial"/>
                <a:sym typeface="Arial"/>
              </a:defRPr>
            </a:lvl4pPr>
            <a:lvl5pPr indent="0" lvl="4" marL="0" marR="0" rtl="0" algn="r">
              <a:spcBef>
                <a:spcPts val="0"/>
              </a:spcBef>
              <a:buNone/>
              <a:defRPr sz="1000">
                <a:solidFill>
                  <a:schemeClr val="lt1"/>
                </a:solidFill>
                <a:latin typeface="Arial"/>
                <a:ea typeface="Arial"/>
                <a:cs typeface="Arial"/>
                <a:sym typeface="Arial"/>
              </a:defRPr>
            </a:lvl5pPr>
            <a:lvl6pPr indent="0" lvl="5" marL="0" marR="0" rtl="0" algn="r">
              <a:spcBef>
                <a:spcPts val="0"/>
              </a:spcBef>
              <a:buNone/>
              <a:defRPr sz="1000">
                <a:solidFill>
                  <a:schemeClr val="lt1"/>
                </a:solidFill>
                <a:latin typeface="Arial"/>
                <a:ea typeface="Arial"/>
                <a:cs typeface="Arial"/>
                <a:sym typeface="Arial"/>
              </a:defRPr>
            </a:lvl6pPr>
            <a:lvl7pPr indent="0" lvl="6" marL="0" marR="0" rtl="0" algn="r">
              <a:spcBef>
                <a:spcPts val="0"/>
              </a:spcBef>
              <a:buNone/>
              <a:defRPr sz="1000">
                <a:solidFill>
                  <a:schemeClr val="lt1"/>
                </a:solidFill>
                <a:latin typeface="Arial"/>
                <a:ea typeface="Arial"/>
                <a:cs typeface="Arial"/>
                <a:sym typeface="Arial"/>
              </a:defRPr>
            </a:lvl7pPr>
            <a:lvl8pPr indent="0" lvl="7" marL="0" marR="0" rtl="0" algn="r">
              <a:spcBef>
                <a:spcPts val="0"/>
              </a:spcBef>
              <a:buNone/>
              <a:defRPr sz="1000">
                <a:solidFill>
                  <a:schemeClr val="lt1"/>
                </a:solidFill>
                <a:latin typeface="Arial"/>
                <a:ea typeface="Arial"/>
                <a:cs typeface="Arial"/>
                <a:sym typeface="Arial"/>
              </a:defRPr>
            </a:lvl8pPr>
            <a:lvl9pPr indent="0" lvl="8" marL="0" marR="0" rt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34" name="Google Shape;2134;p326"/>
          <p:cNvPicPr preferRelativeResize="0"/>
          <p:nvPr/>
        </p:nvPicPr>
        <p:blipFill rotWithShape="1">
          <a:blip r:embed="rId2">
            <a:alphaModFix/>
          </a:blip>
          <a:srcRect b="0" l="0" r="0" t="0"/>
          <a:stretch/>
        </p:blipFill>
        <p:spPr>
          <a:xfrm>
            <a:off x="7162800" y="6477000"/>
            <a:ext cx="1828800" cy="2222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48" r:id="rId3"/>
    <p:sldLayoutId id="2147483949" r:id="rId4"/>
    <p:sldLayoutId id="2147483950" r:id="rId5"/>
    <p:sldLayoutId id="2147483951" r:id="rId6"/>
    <p:sldLayoutId id="2147483952" r:id="rId7"/>
    <p:sldLayoutId id="2147483953" r:id="rId8"/>
    <p:sldLayoutId id="2147483954" r:id="rId9"/>
    <p:sldLayoutId id="2147483955" r:id="rId10"/>
    <p:sldLayoutId id="2147483956" r:id="rId11"/>
    <p:sldLayoutId id="2147483957" r:id="rId12"/>
    <p:sldLayoutId id="2147483958"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00"/>
            </a:gs>
            <a:gs pos="100000">
              <a:schemeClr val="accent2"/>
            </a:gs>
          </a:gsLst>
          <a:lin ang="5400000" scaled="0"/>
        </a:gradFill>
      </p:bgPr>
    </p:bg>
    <p:spTree>
      <p:nvGrpSpPr>
        <p:cNvPr id="2205" name="Shape 2205"/>
        <p:cNvGrpSpPr/>
        <p:nvPr/>
      </p:nvGrpSpPr>
      <p:grpSpPr>
        <a:xfrm>
          <a:off x="0" y="0"/>
          <a:ext cx="0" cy="0"/>
          <a:chOff x="0" y="0"/>
          <a:chExt cx="0" cy="0"/>
        </a:xfrm>
      </p:grpSpPr>
      <p:sp>
        <p:nvSpPr>
          <p:cNvPr id="2206" name="Google Shape;2206;p338"/>
          <p:cNvSpPr/>
          <p:nvPr/>
        </p:nvSpPr>
        <p:spPr>
          <a:xfrm>
            <a:off x="685800" y="609600"/>
            <a:ext cx="7772400" cy="1143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07" name="Google Shape;2207;p33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9pPr>
          </a:lstStyle>
          <a:p/>
        </p:txBody>
      </p:sp>
      <p:sp>
        <p:nvSpPr>
          <p:cNvPr id="2208" name="Google Shape;2208;p338"/>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FF9933"/>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209" name="Google Shape;2209;p33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0" name="Google Shape;2210;p33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1" sz="8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1" name="Google Shape;2211;p33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1" sz="800">
                <a:solidFill>
                  <a:schemeClr val="dk2"/>
                </a:solidFill>
                <a:latin typeface="Helvetica Neue"/>
                <a:ea typeface="Helvetica Neue"/>
                <a:cs typeface="Helvetica Neue"/>
                <a:sym typeface="Helvetica Neue"/>
              </a:defRPr>
            </a:lvl1pPr>
            <a:lvl2pPr indent="0" lvl="1" marL="0" marR="0" rtl="0" algn="r">
              <a:spcBef>
                <a:spcPts val="0"/>
              </a:spcBef>
              <a:buNone/>
              <a:defRPr b="1" i="1" sz="800">
                <a:solidFill>
                  <a:schemeClr val="dk2"/>
                </a:solidFill>
                <a:latin typeface="Helvetica Neue"/>
                <a:ea typeface="Helvetica Neue"/>
                <a:cs typeface="Helvetica Neue"/>
                <a:sym typeface="Helvetica Neue"/>
              </a:defRPr>
            </a:lvl2pPr>
            <a:lvl3pPr indent="0" lvl="2" marL="0" marR="0" rtl="0" algn="r">
              <a:spcBef>
                <a:spcPts val="0"/>
              </a:spcBef>
              <a:buNone/>
              <a:defRPr b="1" i="1" sz="800">
                <a:solidFill>
                  <a:schemeClr val="dk2"/>
                </a:solidFill>
                <a:latin typeface="Helvetica Neue"/>
                <a:ea typeface="Helvetica Neue"/>
                <a:cs typeface="Helvetica Neue"/>
                <a:sym typeface="Helvetica Neue"/>
              </a:defRPr>
            </a:lvl3pPr>
            <a:lvl4pPr indent="0" lvl="3" marL="0" marR="0" rtl="0" algn="r">
              <a:spcBef>
                <a:spcPts val="0"/>
              </a:spcBef>
              <a:buNone/>
              <a:defRPr b="1" i="1" sz="800">
                <a:solidFill>
                  <a:schemeClr val="dk2"/>
                </a:solidFill>
                <a:latin typeface="Helvetica Neue"/>
                <a:ea typeface="Helvetica Neue"/>
                <a:cs typeface="Helvetica Neue"/>
                <a:sym typeface="Helvetica Neue"/>
              </a:defRPr>
            </a:lvl4pPr>
            <a:lvl5pPr indent="0" lvl="4" marL="0" marR="0" rtl="0" algn="r">
              <a:spcBef>
                <a:spcPts val="0"/>
              </a:spcBef>
              <a:buNone/>
              <a:defRPr b="1" i="1" sz="800">
                <a:solidFill>
                  <a:schemeClr val="dk2"/>
                </a:solidFill>
                <a:latin typeface="Helvetica Neue"/>
                <a:ea typeface="Helvetica Neue"/>
                <a:cs typeface="Helvetica Neue"/>
                <a:sym typeface="Helvetica Neue"/>
              </a:defRPr>
            </a:lvl5pPr>
            <a:lvl6pPr indent="0" lvl="5" marL="0" marR="0" rtl="0" algn="r">
              <a:spcBef>
                <a:spcPts val="0"/>
              </a:spcBef>
              <a:buNone/>
              <a:defRPr b="1" i="1" sz="800">
                <a:solidFill>
                  <a:schemeClr val="dk2"/>
                </a:solidFill>
                <a:latin typeface="Helvetica Neue"/>
                <a:ea typeface="Helvetica Neue"/>
                <a:cs typeface="Helvetica Neue"/>
                <a:sym typeface="Helvetica Neue"/>
              </a:defRPr>
            </a:lvl6pPr>
            <a:lvl7pPr indent="0" lvl="6" marL="0" marR="0" rtl="0" algn="r">
              <a:spcBef>
                <a:spcPts val="0"/>
              </a:spcBef>
              <a:buNone/>
              <a:defRPr b="1" i="1" sz="800">
                <a:solidFill>
                  <a:schemeClr val="dk2"/>
                </a:solidFill>
                <a:latin typeface="Helvetica Neue"/>
                <a:ea typeface="Helvetica Neue"/>
                <a:cs typeface="Helvetica Neue"/>
                <a:sym typeface="Helvetica Neue"/>
              </a:defRPr>
            </a:lvl7pPr>
            <a:lvl8pPr indent="0" lvl="7" marL="0" marR="0" rtl="0" algn="r">
              <a:spcBef>
                <a:spcPts val="0"/>
              </a:spcBef>
              <a:buNone/>
              <a:defRPr b="1" i="1" sz="800">
                <a:solidFill>
                  <a:schemeClr val="dk2"/>
                </a:solidFill>
                <a:latin typeface="Helvetica Neue"/>
                <a:ea typeface="Helvetica Neue"/>
                <a:cs typeface="Helvetica Neue"/>
                <a:sym typeface="Helvetica Neue"/>
              </a:defRPr>
            </a:lvl8pPr>
            <a:lvl9pPr indent="0" lvl="8" marL="0" marR="0" rt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
        <p:nvSpPr>
          <p:cNvPr id="2212" name="Google Shape;2212;p338"/>
          <p:cNvSpPr/>
          <p:nvPr/>
        </p:nvSpPr>
        <p:spPr>
          <a:xfrm>
            <a:off x="685800" y="6324600"/>
            <a:ext cx="7467600" cy="152400"/>
          </a:xfrm>
          <a:prstGeom prst="rect">
            <a:avLst/>
          </a:prstGeom>
          <a:gradFill>
            <a:gsLst>
              <a:gs pos="0">
                <a:schemeClr val="accent2"/>
              </a:gs>
              <a:gs pos="100000">
                <a:srgbClr val="0000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13" name="Google Shape;2213;p338"/>
          <p:cNvSpPr txBox="1"/>
          <p:nvPr/>
        </p:nvSpPr>
        <p:spPr>
          <a:xfrm>
            <a:off x="457200" y="5105400"/>
            <a:ext cx="7848600" cy="2143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i="1" sz="800">
              <a:solidFill>
                <a:schemeClr val="dk1"/>
              </a:solidFill>
              <a:latin typeface="Helvetica Neue"/>
              <a:ea typeface="Helvetica Neue"/>
              <a:cs typeface="Helvetica Neue"/>
              <a:sym typeface="Helvetica Neue"/>
            </a:endParaRPr>
          </a:p>
        </p:txBody>
      </p:sp>
      <p:sp>
        <p:nvSpPr>
          <p:cNvPr id="2214" name="Google Shape;2214;p338"/>
          <p:cNvSpPr/>
          <p:nvPr/>
        </p:nvSpPr>
        <p:spPr>
          <a:xfrm>
            <a:off x="673100" y="6296025"/>
            <a:ext cx="7404100" cy="21431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i="1" lang="en-US" sz="800">
                <a:solidFill>
                  <a:schemeClr val="dk2"/>
                </a:solidFill>
                <a:latin typeface="Helvetica Neue"/>
                <a:ea typeface="Helvetica Neue"/>
                <a:cs typeface="Helvetica Neue"/>
                <a:sym typeface="Helvetica Neue"/>
              </a:rPr>
              <a:t>HACCP for CNPs </a:t>
            </a:r>
            <a:endParaRPr/>
          </a:p>
        </p:txBody>
      </p:sp>
    </p:spTree>
  </p:cSld>
  <p:clrMap accent1="accent1" accent2="accent2" accent3="accent3" accent4="accent4" accent5="accent5" accent6="accent6" bg1="lt1" bg2="dk2" tx1="dk1" tx2="lt2" folHlink="folHlink" hlink="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84" name="Shape 2284"/>
        <p:cNvGrpSpPr/>
        <p:nvPr/>
      </p:nvGrpSpPr>
      <p:grpSpPr>
        <a:xfrm>
          <a:off x="0" y="0"/>
          <a:ext cx="0" cy="0"/>
          <a:chOff x="0" y="0"/>
          <a:chExt cx="0" cy="0"/>
        </a:xfrm>
      </p:grpSpPr>
      <p:sp>
        <p:nvSpPr>
          <p:cNvPr id="2285" name="Google Shape;2285;p35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9pPr>
          </a:lstStyle>
          <a:p/>
        </p:txBody>
      </p:sp>
      <p:sp>
        <p:nvSpPr>
          <p:cNvPr id="2286" name="Google Shape;2286;p350"/>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442277" lvl="0" marL="457200" marR="0" rtl="0" algn="l">
              <a:spcBef>
                <a:spcPts val="673"/>
              </a:spcBef>
              <a:spcAft>
                <a:spcPts val="0"/>
              </a:spcAft>
              <a:buClr>
                <a:schemeClr val="dk1"/>
              </a:buClr>
              <a:buSzPts val="3365"/>
              <a:buFont typeface="Arial"/>
              <a:buChar char="•"/>
              <a:defRPr b="0" i="0" sz="3365" u="none" cap="none" strike="noStrike">
                <a:solidFill>
                  <a:schemeClr val="dk1"/>
                </a:solidFill>
                <a:latin typeface="Arial"/>
                <a:ea typeface="Arial"/>
                <a:cs typeface="Arial"/>
                <a:sym typeface="Arial"/>
              </a:defRPr>
            </a:lvl1pPr>
            <a:lvl2pPr indent="-416369" lvl="1" marL="914400" marR="0" rtl="0" algn="l">
              <a:spcBef>
                <a:spcPts val="591"/>
              </a:spcBef>
              <a:spcAft>
                <a:spcPts val="0"/>
              </a:spcAft>
              <a:buClr>
                <a:schemeClr val="dk1"/>
              </a:buClr>
              <a:buSzPts val="2957"/>
              <a:buFont typeface="Arial"/>
              <a:buChar char="–"/>
              <a:defRPr b="0" i="0" sz="2957" u="none" cap="none" strike="noStrike">
                <a:solidFill>
                  <a:schemeClr val="dk1"/>
                </a:solidFill>
                <a:latin typeface="Arial"/>
                <a:ea typeface="Arial"/>
                <a:cs typeface="Arial"/>
                <a:sym typeface="Arial"/>
              </a:defRPr>
            </a:lvl2pPr>
            <a:lvl3pPr indent="-389191" lvl="2" marL="1371600" marR="0" rtl="0" algn="l">
              <a:spcBef>
                <a:spcPts val="506"/>
              </a:spcBef>
              <a:spcAft>
                <a:spcPts val="0"/>
              </a:spcAft>
              <a:buClr>
                <a:schemeClr val="dk1"/>
              </a:buClr>
              <a:buSzPts val="2529"/>
              <a:buFont typeface="Arial"/>
              <a:buChar char="•"/>
              <a:defRPr b="0" i="0" sz="2529" u="none" cap="none" strike="noStrike">
                <a:solidFill>
                  <a:schemeClr val="dk1"/>
                </a:solidFill>
                <a:latin typeface="Arial"/>
                <a:ea typeface="Arial"/>
                <a:cs typeface="Arial"/>
                <a:sym typeface="Arial"/>
              </a:defRPr>
            </a:lvl3pPr>
            <a:lvl4pPr indent="-361950" lvl="3" marL="18288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4pPr>
            <a:lvl5pPr indent="-361950" lvl="4" marL="22860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5pPr>
            <a:lvl6pPr indent="-253110" lvl="5" marL="27432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6pPr>
            <a:lvl7pPr indent="-253110" lvl="6" marL="32004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7pPr>
            <a:lvl8pPr indent="-253110" lvl="7" marL="36576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8pPr>
            <a:lvl9pPr indent="-253110" lvl="8" marL="41148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9pPr>
          </a:lstStyle>
          <a:p/>
        </p:txBody>
      </p:sp>
      <p:sp>
        <p:nvSpPr>
          <p:cNvPr id="2287" name="Google Shape;2287;p35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marR="0" rtl="0" algn="l">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8" name="Google Shape;2288;p35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marR="0" rtl="0" algn="ctr">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9" name="Google Shape;2289;p35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marR="0" rtl="0" algn="r">
              <a:spcBef>
                <a:spcPts val="0"/>
              </a:spcBef>
              <a:buNone/>
              <a:defRPr sz="1479">
                <a:solidFill>
                  <a:schemeClr val="dk1"/>
                </a:solidFill>
                <a:latin typeface="Arial"/>
                <a:ea typeface="Arial"/>
                <a:cs typeface="Arial"/>
                <a:sym typeface="Arial"/>
              </a:defRPr>
            </a:lvl1pPr>
            <a:lvl2pPr indent="0" lvl="1" marL="0" marR="0" rtl="0" algn="r">
              <a:spcBef>
                <a:spcPts val="0"/>
              </a:spcBef>
              <a:buNone/>
              <a:defRPr sz="1479">
                <a:solidFill>
                  <a:schemeClr val="dk1"/>
                </a:solidFill>
                <a:latin typeface="Arial"/>
                <a:ea typeface="Arial"/>
                <a:cs typeface="Arial"/>
                <a:sym typeface="Arial"/>
              </a:defRPr>
            </a:lvl2pPr>
            <a:lvl3pPr indent="0" lvl="2" marL="0" marR="0" rtl="0" algn="r">
              <a:spcBef>
                <a:spcPts val="0"/>
              </a:spcBef>
              <a:buNone/>
              <a:defRPr sz="1479">
                <a:solidFill>
                  <a:schemeClr val="dk1"/>
                </a:solidFill>
                <a:latin typeface="Arial"/>
                <a:ea typeface="Arial"/>
                <a:cs typeface="Arial"/>
                <a:sym typeface="Arial"/>
              </a:defRPr>
            </a:lvl3pPr>
            <a:lvl4pPr indent="0" lvl="3" marL="0" marR="0" rtl="0" algn="r">
              <a:spcBef>
                <a:spcPts val="0"/>
              </a:spcBef>
              <a:buNone/>
              <a:defRPr sz="1479">
                <a:solidFill>
                  <a:schemeClr val="dk1"/>
                </a:solidFill>
                <a:latin typeface="Arial"/>
                <a:ea typeface="Arial"/>
                <a:cs typeface="Arial"/>
                <a:sym typeface="Arial"/>
              </a:defRPr>
            </a:lvl4pPr>
            <a:lvl5pPr indent="0" lvl="4" marL="0" marR="0" rtl="0" algn="r">
              <a:spcBef>
                <a:spcPts val="0"/>
              </a:spcBef>
              <a:buNone/>
              <a:defRPr sz="1479">
                <a:solidFill>
                  <a:schemeClr val="dk1"/>
                </a:solidFill>
                <a:latin typeface="Arial"/>
                <a:ea typeface="Arial"/>
                <a:cs typeface="Arial"/>
                <a:sym typeface="Arial"/>
              </a:defRPr>
            </a:lvl5pPr>
            <a:lvl6pPr indent="0" lvl="5" marL="0" marR="0" rtl="0" algn="r">
              <a:spcBef>
                <a:spcPts val="0"/>
              </a:spcBef>
              <a:buNone/>
              <a:defRPr sz="1479">
                <a:solidFill>
                  <a:schemeClr val="dk1"/>
                </a:solidFill>
                <a:latin typeface="Arial"/>
                <a:ea typeface="Arial"/>
                <a:cs typeface="Arial"/>
                <a:sym typeface="Arial"/>
              </a:defRPr>
            </a:lvl6pPr>
            <a:lvl7pPr indent="0" lvl="6" marL="0" marR="0" rtl="0" algn="r">
              <a:spcBef>
                <a:spcPts val="0"/>
              </a:spcBef>
              <a:buNone/>
              <a:defRPr sz="1479">
                <a:solidFill>
                  <a:schemeClr val="dk1"/>
                </a:solidFill>
                <a:latin typeface="Arial"/>
                <a:ea typeface="Arial"/>
                <a:cs typeface="Arial"/>
                <a:sym typeface="Arial"/>
              </a:defRPr>
            </a:lvl7pPr>
            <a:lvl8pPr indent="0" lvl="7" marL="0" marR="0" rtl="0" algn="r">
              <a:spcBef>
                <a:spcPts val="0"/>
              </a:spcBef>
              <a:buNone/>
              <a:defRPr sz="1479">
                <a:solidFill>
                  <a:schemeClr val="dk1"/>
                </a:solidFill>
                <a:latin typeface="Arial"/>
                <a:ea typeface="Arial"/>
                <a:cs typeface="Arial"/>
                <a:sym typeface="Arial"/>
              </a:defRPr>
            </a:lvl8pPr>
            <a:lvl9pPr indent="0" lvl="8" marL="0" marR="0" rt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70" r:id="rId1"/>
    <p:sldLayoutId id="2147483971" r:id="rId2"/>
    <p:sldLayoutId id="2147483972" r:id="rId3"/>
    <p:sldLayoutId id="2147483973" r:id="rId4"/>
    <p:sldLayoutId id="2147483974" r:id="rId5"/>
    <p:sldLayoutId id="2147483975" r:id="rId6"/>
    <p:sldLayoutId id="2147483976" r:id="rId7"/>
    <p:sldLayoutId id="2147483977" r:id="rId8"/>
    <p:sldLayoutId id="2147483978" r:id="rId9"/>
    <p:sldLayoutId id="2147483979" r:id="rId10"/>
    <p:sldLayoutId id="214748398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59" name="Shape 2359"/>
        <p:cNvGrpSpPr/>
        <p:nvPr/>
      </p:nvGrpSpPr>
      <p:grpSpPr>
        <a:xfrm>
          <a:off x="0" y="0"/>
          <a:ext cx="0" cy="0"/>
          <a:chOff x="0" y="0"/>
          <a:chExt cx="0" cy="0"/>
        </a:xfrm>
      </p:grpSpPr>
      <p:sp>
        <p:nvSpPr>
          <p:cNvPr id="2360" name="Google Shape;2360;p3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361" name="Google Shape;2361;p36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362" name="Google Shape;2362;p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3" name="Google Shape;2363;p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4" name="Google Shape;2364;p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800">
                <a:solidFill>
                  <a:schemeClr val="dk1"/>
                </a:solidFill>
                <a:latin typeface="Arial"/>
                <a:ea typeface="Arial"/>
                <a:cs typeface="Arial"/>
                <a:sym typeface="Arial"/>
              </a:defRPr>
            </a:lvl1pPr>
            <a:lvl2pPr indent="0" lvl="1" marL="0" marR="0" rtl="0" algn="r">
              <a:spcBef>
                <a:spcPts val="0"/>
              </a:spcBef>
              <a:buNone/>
              <a:defRPr sz="1800">
                <a:solidFill>
                  <a:schemeClr val="dk1"/>
                </a:solidFill>
                <a:latin typeface="Arial"/>
                <a:ea typeface="Arial"/>
                <a:cs typeface="Arial"/>
                <a:sym typeface="Arial"/>
              </a:defRPr>
            </a:lvl2pPr>
            <a:lvl3pPr indent="0" lvl="2" marL="0" marR="0" rtl="0" algn="r">
              <a:spcBef>
                <a:spcPts val="0"/>
              </a:spcBef>
              <a:buNone/>
              <a:defRPr sz="1800">
                <a:solidFill>
                  <a:schemeClr val="dk1"/>
                </a:solidFill>
                <a:latin typeface="Arial"/>
                <a:ea typeface="Arial"/>
                <a:cs typeface="Arial"/>
                <a:sym typeface="Arial"/>
              </a:defRPr>
            </a:lvl3pPr>
            <a:lvl4pPr indent="0" lvl="3" marL="0" marR="0" rtl="0" algn="r">
              <a:spcBef>
                <a:spcPts val="0"/>
              </a:spcBef>
              <a:buNone/>
              <a:defRPr sz="1800">
                <a:solidFill>
                  <a:schemeClr val="dk1"/>
                </a:solidFill>
                <a:latin typeface="Arial"/>
                <a:ea typeface="Arial"/>
                <a:cs typeface="Arial"/>
                <a:sym typeface="Arial"/>
              </a:defRPr>
            </a:lvl4pPr>
            <a:lvl5pPr indent="0" lvl="4" marL="0" marR="0" rtl="0" algn="r">
              <a:spcBef>
                <a:spcPts val="0"/>
              </a:spcBef>
              <a:buNone/>
              <a:defRPr sz="1800">
                <a:solidFill>
                  <a:schemeClr val="dk1"/>
                </a:solidFill>
                <a:latin typeface="Arial"/>
                <a:ea typeface="Arial"/>
                <a:cs typeface="Arial"/>
                <a:sym typeface="Arial"/>
              </a:defRPr>
            </a:lvl5pPr>
            <a:lvl6pPr indent="0" lvl="5" marL="0" marR="0" rtl="0" algn="r">
              <a:spcBef>
                <a:spcPts val="0"/>
              </a:spcBef>
              <a:buNone/>
              <a:defRPr sz="1800">
                <a:solidFill>
                  <a:schemeClr val="dk1"/>
                </a:solidFill>
                <a:latin typeface="Arial"/>
                <a:ea typeface="Arial"/>
                <a:cs typeface="Arial"/>
                <a:sym typeface="Arial"/>
              </a:defRPr>
            </a:lvl6pPr>
            <a:lvl7pPr indent="0" lvl="6" marL="0" marR="0" rtl="0" algn="r">
              <a:spcBef>
                <a:spcPts val="0"/>
              </a:spcBef>
              <a:buNone/>
              <a:defRPr sz="1800">
                <a:solidFill>
                  <a:schemeClr val="dk1"/>
                </a:solidFill>
                <a:latin typeface="Arial"/>
                <a:ea typeface="Arial"/>
                <a:cs typeface="Arial"/>
                <a:sym typeface="Arial"/>
              </a:defRPr>
            </a:lvl7pPr>
            <a:lvl8pPr indent="0" lvl="7" marL="0" marR="0" rtl="0" algn="r">
              <a:spcBef>
                <a:spcPts val="0"/>
              </a:spcBef>
              <a:buNone/>
              <a:defRPr sz="1800">
                <a:solidFill>
                  <a:schemeClr val="dk1"/>
                </a:solidFill>
                <a:latin typeface="Arial"/>
                <a:ea typeface="Arial"/>
                <a:cs typeface="Arial"/>
                <a:sym typeface="Arial"/>
              </a:defRPr>
            </a:lvl8pPr>
            <a:lvl9pPr indent="0" lvl="8" marL="0" marR="0" rt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365" name="Google Shape;2365;p362"/>
          <p:cNvSpPr/>
          <p:nvPr/>
        </p:nvSpPr>
        <p:spPr>
          <a:xfrm>
            <a:off x="0" y="6400800"/>
            <a:ext cx="19050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800">
              <a:solidFill>
                <a:schemeClr val="dk1"/>
              </a:solidFill>
              <a:latin typeface="Arial"/>
              <a:ea typeface="Arial"/>
              <a:cs typeface="Arial"/>
              <a:sym typeface="Arial"/>
            </a:endParaRPr>
          </a:p>
        </p:txBody>
      </p:sp>
      <p:sp>
        <p:nvSpPr>
          <p:cNvPr id="2366" name="Google Shape;2366;p362"/>
          <p:cNvSpP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67" name="Google Shape;2367;p362"/>
          <p:cNvSpPr/>
          <p:nvPr/>
        </p:nvSpPr>
        <p:spPr>
          <a:xfrm>
            <a:off x="7162800" y="6477000"/>
            <a:ext cx="19050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cxnSp>
        <p:nvCxnSpPr>
          <p:cNvPr id="2368" name="Google Shape;2368;p362"/>
          <p:cNvCxnSpPr/>
          <p:nvPr/>
        </p:nvCxnSpPr>
        <p:spPr>
          <a:xfrm>
            <a:off x="304800" y="1447800"/>
            <a:ext cx="8686800" cy="0"/>
          </a:xfrm>
          <a:prstGeom prst="straightConnector1">
            <a:avLst/>
          </a:prstGeom>
          <a:noFill/>
          <a:ln cap="flat" cmpd="sng" w="57150">
            <a:solidFill>
              <a:schemeClr val="accent2"/>
            </a:solidFill>
            <a:prstDash val="solid"/>
            <a:round/>
            <a:headEnd len="med" w="med" type="none"/>
            <a:tailEnd len="med" w="med" type="none"/>
          </a:ln>
        </p:spPr>
      </p:cxnSp>
      <p:pic>
        <p:nvPicPr>
          <p:cNvPr id="2369" name="Google Shape;2369;p362"/>
          <p:cNvPicPr preferRelativeResize="0"/>
          <p:nvPr/>
        </p:nvPicPr>
        <p:blipFill rotWithShape="1">
          <a:blip r:embed="rId1">
            <a:alphaModFix/>
          </a:blip>
          <a:srcRect b="0" l="0" r="0" t="0"/>
          <a:stretch/>
        </p:blipFill>
        <p:spPr>
          <a:xfrm>
            <a:off x="228600" y="228600"/>
            <a:ext cx="989013" cy="990600"/>
          </a:xfrm>
          <a:prstGeom prst="rect">
            <a:avLst/>
          </a:prstGeom>
          <a:noFill/>
          <a:ln>
            <a:noFill/>
          </a:ln>
        </p:spPr>
      </p:pic>
      <p:pic>
        <p:nvPicPr>
          <p:cNvPr id="2370" name="Google Shape;2370;p362"/>
          <p:cNvPicPr preferRelativeResize="0"/>
          <p:nvPr/>
        </p:nvPicPr>
        <p:blipFill rotWithShape="1">
          <a:blip r:embed="rId2">
            <a:alphaModFix/>
          </a:blip>
          <a:srcRect b="0" l="0" r="0" t="0"/>
          <a:stretch/>
        </p:blipFill>
        <p:spPr>
          <a:xfrm>
            <a:off x="7924800" y="228600"/>
            <a:ext cx="990600" cy="98583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81" r:id="rId3"/>
    <p:sldLayoutId id="2147483982" r:id="rId4"/>
    <p:sldLayoutId id="2147483983" r:id="rId5"/>
    <p:sldLayoutId id="2147483984" r:id="rId6"/>
    <p:sldLayoutId id="2147483985" r:id="rId7"/>
    <p:sldLayoutId id="2147483986" r:id="rId8"/>
    <p:sldLayoutId id="2147483987" r:id="rId9"/>
    <p:sldLayoutId id="2147483988" r:id="rId10"/>
    <p:sldLayoutId id="2147483989" r:id="rId11"/>
    <p:sldLayoutId id="2147483990" r:id="rId12"/>
    <p:sldLayoutId id="214748399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3" name="Shape 153"/>
        <p:cNvGrpSpPr/>
        <p:nvPr/>
      </p:nvGrpSpPr>
      <p:grpSpPr>
        <a:xfrm>
          <a:off x="0" y="0"/>
          <a:ext cx="0" cy="0"/>
          <a:chOff x="0" y="0"/>
          <a:chExt cx="0" cy="0"/>
        </a:xfrm>
      </p:grpSpPr>
      <p:grpSp>
        <p:nvGrpSpPr>
          <p:cNvPr id="154" name="Google Shape;154;p26"/>
          <p:cNvGrpSpPr/>
          <p:nvPr/>
        </p:nvGrpSpPr>
        <p:grpSpPr>
          <a:xfrm>
            <a:off x="0" y="0"/>
            <a:ext cx="8686800" cy="6858000"/>
            <a:chOff x="0" y="0"/>
            <a:chExt cx="5472" cy="4320"/>
          </a:xfrm>
        </p:grpSpPr>
        <p:grpSp>
          <p:nvGrpSpPr>
            <p:cNvPr id="155" name="Google Shape;155;p26"/>
            <p:cNvGrpSpPr/>
            <p:nvPr/>
          </p:nvGrpSpPr>
          <p:grpSpPr>
            <a:xfrm>
              <a:off x="0" y="0"/>
              <a:ext cx="240" cy="4320"/>
              <a:chOff x="0" y="0"/>
              <a:chExt cx="240" cy="4320"/>
            </a:xfrm>
          </p:grpSpPr>
          <p:sp>
            <p:nvSpPr>
              <p:cNvPr id="156" name="Google Shape;156;p26"/>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7" name="Google Shape;157;p26"/>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8" name="Google Shape;158;p26"/>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9" name="Google Shape;159;p26"/>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0" name="Google Shape;160;p26"/>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1" name="Google Shape;161;p26"/>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2" name="Google Shape;162;p26"/>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3" name="Google Shape;163;p26"/>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4" name="Google Shape;164;p26"/>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5" name="Google Shape;165;p26"/>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6" name="Google Shape;166;p26"/>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7" name="Google Shape;167;p26"/>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8" name="Google Shape;168;p26"/>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9" name="Google Shape;169;p26"/>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0" name="Google Shape;170;p26"/>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1" name="Google Shape;171;p26"/>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2" name="Google Shape;172;p26"/>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3" name="Google Shape;173;p26"/>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cxnSp>
          <p:nvCxnSpPr>
            <p:cNvPr id="174" name="Google Shape;174;p26"/>
            <p:cNvCxnSpPr/>
            <p:nvPr/>
          </p:nvCxnSpPr>
          <p:spPr>
            <a:xfrm>
              <a:off x="144" y="240"/>
              <a:ext cx="5328" cy="0"/>
            </a:xfrm>
            <a:prstGeom prst="straightConnector1">
              <a:avLst/>
            </a:prstGeom>
            <a:noFill/>
            <a:ln cap="flat" cmpd="sng" w="57150">
              <a:solidFill>
                <a:schemeClr val="dk1"/>
              </a:solidFill>
              <a:prstDash val="solid"/>
              <a:round/>
              <a:headEnd len="med" w="med" type="none"/>
              <a:tailEnd len="med" w="med" type="none"/>
            </a:ln>
          </p:spPr>
        </p:cxnSp>
        <p:grpSp>
          <p:nvGrpSpPr>
            <p:cNvPr id="175" name="Google Shape;175;p26"/>
            <p:cNvGrpSpPr/>
            <p:nvPr/>
          </p:nvGrpSpPr>
          <p:grpSpPr>
            <a:xfrm>
              <a:off x="144" y="624"/>
              <a:ext cx="192" cy="192"/>
              <a:chOff x="1200" y="2256"/>
              <a:chExt cx="480" cy="480"/>
            </a:xfrm>
          </p:grpSpPr>
          <p:sp>
            <p:nvSpPr>
              <p:cNvPr id="176" name="Google Shape;176;p26"/>
              <p:cNvSpPr/>
              <p:nvPr/>
            </p:nvSpPr>
            <p:spPr>
              <a:xfrm>
                <a:off x="1200" y="225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7" name="Google Shape;177;p26"/>
              <p:cNvSpPr/>
              <p:nvPr/>
            </p:nvSpPr>
            <p:spPr>
              <a:xfrm>
                <a:off x="1440" y="249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8" name="Google Shape;178;p26"/>
              <p:cNvSpPr/>
              <p:nvPr/>
            </p:nvSpPr>
            <p:spPr>
              <a:xfrm>
                <a:off x="1440" y="225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9" name="Google Shape;179;p26"/>
              <p:cNvSpPr/>
              <p:nvPr/>
            </p:nvSpPr>
            <p:spPr>
              <a:xfrm>
                <a:off x="1200" y="249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180" name="Google Shape;180;p26"/>
            <p:cNvGrpSpPr/>
            <p:nvPr/>
          </p:nvGrpSpPr>
          <p:grpSpPr>
            <a:xfrm>
              <a:off x="144" y="1200"/>
              <a:ext cx="5280" cy="0"/>
              <a:chOff x="144" y="1200"/>
              <a:chExt cx="5280" cy="0"/>
            </a:xfrm>
          </p:grpSpPr>
          <p:cxnSp>
            <p:nvCxnSpPr>
              <p:cNvPr id="181" name="Google Shape;181;p26"/>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2" name="Google Shape;182;p26"/>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3" name="Google Shape;183;p26"/>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4" name="Google Shape;184;p26"/>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5" name="Google Shape;185;p26"/>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6" name="Google Shape;186;p26"/>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7" name="Google Shape;187;p26"/>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8" name="Google Shape;188;p26"/>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9" name="Google Shape;189;p26"/>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0" name="Google Shape;190;p26"/>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1" name="Google Shape;191;p26"/>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2" name="Google Shape;192;p26"/>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3" name="Google Shape;193;p26"/>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4" name="Google Shape;194;p26"/>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5" name="Google Shape;195;p26"/>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6" name="Google Shape;196;p26"/>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7" name="Google Shape;197;p26"/>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8" name="Google Shape;198;p26"/>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9" name="Google Shape;199;p26"/>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0" name="Google Shape;200;p26"/>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01" name="Google Shape;201;p26"/>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2" name="Google Shape;202;p26"/>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sp>
        <p:nvSpPr>
          <p:cNvPr id="203" name="Google Shape;203;p2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204" name="Google Shape;204;p26"/>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indent="-353060" lvl="1" marL="914400"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indent="-320039" lvl="2" marL="1371600"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indent="-304800" lvl="3" marL="1828800"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indent="-304800" lvl="4" marL="2286000"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205" name="Google Shape;205;p2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6" name="Google Shape;206;p2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7" name="Google Shape;207;p2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sz="1400" u="none">
                <a:solidFill>
                  <a:schemeClr val="dk1"/>
                </a:solidFill>
                <a:latin typeface="Times New Roman"/>
                <a:ea typeface="Times New Roman"/>
                <a:cs typeface="Times New Roman"/>
                <a:sym typeface="Times New Roman"/>
              </a:defRPr>
            </a:lvl1pPr>
            <a:lvl2pPr indent="0" lvl="1" marL="0" marR="0" rtl="0" algn="r">
              <a:spcBef>
                <a:spcPts val="0"/>
              </a:spcBef>
              <a:buNone/>
              <a:defRPr b="0" sz="1400" u="none">
                <a:solidFill>
                  <a:schemeClr val="dk1"/>
                </a:solidFill>
                <a:latin typeface="Times New Roman"/>
                <a:ea typeface="Times New Roman"/>
                <a:cs typeface="Times New Roman"/>
                <a:sym typeface="Times New Roman"/>
              </a:defRPr>
            </a:lvl2pPr>
            <a:lvl3pPr indent="0" lvl="2" marL="0" marR="0" rtl="0" algn="r">
              <a:spcBef>
                <a:spcPts val="0"/>
              </a:spcBef>
              <a:buNone/>
              <a:defRPr b="0" sz="1400" u="none">
                <a:solidFill>
                  <a:schemeClr val="dk1"/>
                </a:solidFill>
                <a:latin typeface="Times New Roman"/>
                <a:ea typeface="Times New Roman"/>
                <a:cs typeface="Times New Roman"/>
                <a:sym typeface="Times New Roman"/>
              </a:defRPr>
            </a:lvl3pPr>
            <a:lvl4pPr indent="0" lvl="3" marL="0" marR="0" rtl="0" algn="r">
              <a:spcBef>
                <a:spcPts val="0"/>
              </a:spcBef>
              <a:buNone/>
              <a:defRPr b="0" sz="1400" u="none">
                <a:solidFill>
                  <a:schemeClr val="dk1"/>
                </a:solidFill>
                <a:latin typeface="Times New Roman"/>
                <a:ea typeface="Times New Roman"/>
                <a:cs typeface="Times New Roman"/>
                <a:sym typeface="Times New Roman"/>
              </a:defRPr>
            </a:lvl4pPr>
            <a:lvl5pPr indent="0" lvl="4" marL="0" marR="0" rtl="0" algn="r">
              <a:spcBef>
                <a:spcPts val="0"/>
              </a:spcBef>
              <a:buNone/>
              <a:defRPr b="0" sz="1400" u="none">
                <a:solidFill>
                  <a:schemeClr val="dk1"/>
                </a:solidFill>
                <a:latin typeface="Times New Roman"/>
                <a:ea typeface="Times New Roman"/>
                <a:cs typeface="Times New Roman"/>
                <a:sym typeface="Times New Roman"/>
              </a:defRPr>
            </a:lvl5pPr>
            <a:lvl6pPr indent="0" lvl="5" marL="0" marR="0" rtl="0" algn="r">
              <a:spcBef>
                <a:spcPts val="0"/>
              </a:spcBef>
              <a:buNone/>
              <a:defRPr b="0" sz="1400" u="none">
                <a:solidFill>
                  <a:schemeClr val="dk1"/>
                </a:solidFill>
                <a:latin typeface="Times New Roman"/>
                <a:ea typeface="Times New Roman"/>
                <a:cs typeface="Times New Roman"/>
                <a:sym typeface="Times New Roman"/>
              </a:defRPr>
            </a:lvl6pPr>
            <a:lvl7pPr indent="0" lvl="6" marL="0" marR="0" rtl="0" algn="r">
              <a:spcBef>
                <a:spcPts val="0"/>
              </a:spcBef>
              <a:buNone/>
              <a:defRPr b="0" sz="1400" u="none">
                <a:solidFill>
                  <a:schemeClr val="dk1"/>
                </a:solidFill>
                <a:latin typeface="Times New Roman"/>
                <a:ea typeface="Times New Roman"/>
                <a:cs typeface="Times New Roman"/>
                <a:sym typeface="Times New Roman"/>
              </a:defRPr>
            </a:lvl7pPr>
            <a:lvl8pPr indent="0" lvl="7" marL="0" marR="0" rtl="0" algn="r">
              <a:spcBef>
                <a:spcPts val="0"/>
              </a:spcBef>
              <a:buNone/>
              <a:defRPr b="0" sz="1400" u="none">
                <a:solidFill>
                  <a:schemeClr val="dk1"/>
                </a:solidFill>
                <a:latin typeface="Times New Roman"/>
                <a:ea typeface="Times New Roman"/>
                <a:cs typeface="Times New Roman"/>
                <a:sym typeface="Times New Roman"/>
              </a:defRPr>
            </a:lvl8pPr>
            <a:lvl9pPr indent="0" lvl="8" marL="0" marR="0" rtl="0" algn="r">
              <a:spcBef>
                <a:spcPts val="0"/>
              </a:spcBef>
              <a:buNone/>
              <a:defRPr b="0" sz="1400" u="non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24001">
              <a:srgbClr val="FAFBFF"/>
            </a:gs>
            <a:gs pos="64000">
              <a:srgbClr val="D4DEFF"/>
            </a:gs>
            <a:gs pos="99001">
              <a:srgbClr val="D4DEFF"/>
            </a:gs>
            <a:gs pos="100000">
              <a:srgbClr val="D4DEFF"/>
            </a:gs>
          </a:gsLst>
          <a:lin ang="2400000" scaled="0"/>
        </a:gradFill>
      </p:bgPr>
    </p:bg>
    <p:spTree>
      <p:nvGrpSpPr>
        <p:cNvPr id="2440" name="Shape 2440"/>
        <p:cNvGrpSpPr/>
        <p:nvPr/>
      </p:nvGrpSpPr>
      <p:grpSpPr>
        <a:xfrm>
          <a:off x="0" y="0"/>
          <a:ext cx="0" cy="0"/>
          <a:chOff x="0" y="0"/>
          <a:chExt cx="0" cy="0"/>
        </a:xfrm>
      </p:grpSpPr>
      <p:sp>
        <p:nvSpPr>
          <p:cNvPr id="2441" name="Google Shape;2441;p374"/>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000">
                <a:solidFill>
                  <a:srgbClr val="4F81BD"/>
                </a:solidFill>
                <a:latin typeface="Calibri"/>
                <a:ea typeface="Calibri"/>
                <a:cs typeface="Calibri"/>
                <a:sym typeface="Calibri"/>
              </a:defRPr>
            </a:lvl1pPr>
            <a:lvl2pPr indent="0" lvl="1" marL="0" marR="0" rtl="0" algn="r">
              <a:spcBef>
                <a:spcPts val="0"/>
              </a:spcBef>
              <a:buNone/>
              <a:defRPr sz="1000">
                <a:solidFill>
                  <a:srgbClr val="4F81BD"/>
                </a:solidFill>
                <a:latin typeface="Calibri"/>
                <a:ea typeface="Calibri"/>
                <a:cs typeface="Calibri"/>
                <a:sym typeface="Calibri"/>
              </a:defRPr>
            </a:lvl2pPr>
            <a:lvl3pPr indent="0" lvl="2" marL="0" marR="0" rtl="0" algn="r">
              <a:spcBef>
                <a:spcPts val="0"/>
              </a:spcBef>
              <a:buNone/>
              <a:defRPr sz="1000">
                <a:solidFill>
                  <a:srgbClr val="4F81BD"/>
                </a:solidFill>
                <a:latin typeface="Calibri"/>
                <a:ea typeface="Calibri"/>
                <a:cs typeface="Calibri"/>
                <a:sym typeface="Calibri"/>
              </a:defRPr>
            </a:lvl3pPr>
            <a:lvl4pPr indent="0" lvl="3" marL="0" marR="0" rtl="0" algn="r">
              <a:spcBef>
                <a:spcPts val="0"/>
              </a:spcBef>
              <a:buNone/>
              <a:defRPr sz="1000">
                <a:solidFill>
                  <a:srgbClr val="4F81BD"/>
                </a:solidFill>
                <a:latin typeface="Calibri"/>
                <a:ea typeface="Calibri"/>
                <a:cs typeface="Calibri"/>
                <a:sym typeface="Calibri"/>
              </a:defRPr>
            </a:lvl4pPr>
            <a:lvl5pPr indent="0" lvl="4" marL="0" marR="0" rtl="0" algn="r">
              <a:spcBef>
                <a:spcPts val="0"/>
              </a:spcBef>
              <a:buNone/>
              <a:defRPr sz="1000">
                <a:solidFill>
                  <a:srgbClr val="4F81BD"/>
                </a:solidFill>
                <a:latin typeface="Calibri"/>
                <a:ea typeface="Calibri"/>
                <a:cs typeface="Calibri"/>
                <a:sym typeface="Calibri"/>
              </a:defRPr>
            </a:lvl5pPr>
            <a:lvl6pPr indent="0" lvl="5" marL="0" marR="0" rtl="0" algn="r">
              <a:spcBef>
                <a:spcPts val="0"/>
              </a:spcBef>
              <a:buNone/>
              <a:defRPr sz="1000">
                <a:solidFill>
                  <a:srgbClr val="4F81BD"/>
                </a:solidFill>
                <a:latin typeface="Calibri"/>
                <a:ea typeface="Calibri"/>
                <a:cs typeface="Calibri"/>
                <a:sym typeface="Calibri"/>
              </a:defRPr>
            </a:lvl6pPr>
            <a:lvl7pPr indent="0" lvl="6" marL="0" marR="0" rtl="0" algn="r">
              <a:spcBef>
                <a:spcPts val="0"/>
              </a:spcBef>
              <a:buNone/>
              <a:defRPr sz="1000">
                <a:solidFill>
                  <a:srgbClr val="4F81BD"/>
                </a:solidFill>
                <a:latin typeface="Calibri"/>
                <a:ea typeface="Calibri"/>
                <a:cs typeface="Calibri"/>
                <a:sym typeface="Calibri"/>
              </a:defRPr>
            </a:lvl7pPr>
            <a:lvl8pPr indent="0" lvl="7" marL="0" marR="0" rtl="0" algn="r">
              <a:spcBef>
                <a:spcPts val="0"/>
              </a:spcBef>
              <a:buNone/>
              <a:defRPr sz="1000">
                <a:solidFill>
                  <a:srgbClr val="4F81BD"/>
                </a:solidFill>
                <a:latin typeface="Calibri"/>
                <a:ea typeface="Calibri"/>
                <a:cs typeface="Calibri"/>
                <a:sym typeface="Calibri"/>
              </a:defRPr>
            </a:lvl8pPr>
            <a:lvl9pPr indent="0" lvl="8" marL="0" marR="0" rt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92" r:id="rId1"/>
    <p:sldLayoutId id="2147483993" r:id="rId2"/>
    <p:sldLayoutId id="2147483994"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453" name="Shape 2453"/>
        <p:cNvGrpSpPr/>
        <p:nvPr/>
      </p:nvGrpSpPr>
      <p:grpSpPr>
        <a:xfrm>
          <a:off x="0" y="0"/>
          <a:ext cx="0" cy="0"/>
          <a:chOff x="0" y="0"/>
          <a:chExt cx="0" cy="0"/>
        </a:xfrm>
      </p:grpSpPr>
      <p:pic>
        <p:nvPicPr>
          <p:cNvPr id="2454" name="Google Shape;2454;p378"/>
          <p:cNvPicPr preferRelativeResize="0"/>
          <p:nvPr/>
        </p:nvPicPr>
        <p:blipFill rotWithShape="1">
          <a:blip r:embed="rId2">
            <a:alphaModFix/>
          </a:blip>
          <a:srcRect b="22064" l="5263" r="8780" t="13013"/>
          <a:stretch/>
        </p:blipFill>
        <p:spPr>
          <a:xfrm>
            <a:off x="6588125" y="6264275"/>
            <a:ext cx="2339975" cy="477838"/>
          </a:xfrm>
          <a:prstGeom prst="rect">
            <a:avLst/>
          </a:prstGeom>
          <a:noFill/>
          <a:ln>
            <a:noFill/>
          </a:ln>
        </p:spPr>
      </p:pic>
      <p:sp>
        <p:nvSpPr>
          <p:cNvPr id="2455" name="Google Shape;2455;p378"/>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1pPr>
            <a:lvl2pPr lvl="1"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2pPr>
            <a:lvl3pPr lvl="2"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3pPr>
            <a:lvl4pPr lvl="3"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4pPr>
            <a:lvl5pPr lvl="4"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5pPr>
            <a:lvl6pPr lvl="5"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6pPr>
            <a:lvl7pPr lvl="6"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7pPr>
            <a:lvl8pPr lvl="7"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8pPr>
            <a:lvl9pPr lvl="8"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9pPr>
          </a:lstStyle>
          <a:p/>
        </p:txBody>
      </p:sp>
      <p:sp>
        <p:nvSpPr>
          <p:cNvPr id="2456" name="Google Shape;2456;p378"/>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7" name="Google Shape;2457;p378"/>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8" name="Google Shape;2458;p378"/>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marR="0" rtl="0" algn="l">
              <a:spcBef>
                <a:spcPts val="0"/>
              </a:spcBef>
              <a:buNone/>
              <a:defRPr b="1" sz="1800">
                <a:solidFill>
                  <a:srgbClr val="000000"/>
                </a:solidFill>
                <a:latin typeface="Arial"/>
                <a:ea typeface="Arial"/>
                <a:cs typeface="Arial"/>
                <a:sym typeface="Arial"/>
              </a:defRPr>
            </a:lvl1pPr>
            <a:lvl2pPr indent="0" lvl="1" marL="0" marR="0" rtl="0" algn="l">
              <a:spcBef>
                <a:spcPts val="0"/>
              </a:spcBef>
              <a:buNone/>
              <a:defRPr b="1" sz="1800">
                <a:solidFill>
                  <a:srgbClr val="000000"/>
                </a:solidFill>
                <a:latin typeface="Arial"/>
                <a:ea typeface="Arial"/>
                <a:cs typeface="Arial"/>
                <a:sym typeface="Arial"/>
              </a:defRPr>
            </a:lvl2pPr>
            <a:lvl3pPr indent="0" lvl="2" marL="0" marR="0" rtl="0" algn="l">
              <a:spcBef>
                <a:spcPts val="0"/>
              </a:spcBef>
              <a:buNone/>
              <a:defRPr b="1" sz="1800">
                <a:solidFill>
                  <a:srgbClr val="000000"/>
                </a:solidFill>
                <a:latin typeface="Arial"/>
                <a:ea typeface="Arial"/>
                <a:cs typeface="Arial"/>
                <a:sym typeface="Arial"/>
              </a:defRPr>
            </a:lvl3pPr>
            <a:lvl4pPr indent="0" lvl="3" marL="0" marR="0" rtl="0" algn="l">
              <a:spcBef>
                <a:spcPts val="0"/>
              </a:spcBef>
              <a:buNone/>
              <a:defRPr b="1" sz="1800">
                <a:solidFill>
                  <a:srgbClr val="000000"/>
                </a:solidFill>
                <a:latin typeface="Arial"/>
                <a:ea typeface="Arial"/>
                <a:cs typeface="Arial"/>
                <a:sym typeface="Arial"/>
              </a:defRPr>
            </a:lvl4pPr>
            <a:lvl5pPr indent="0" lvl="4" marL="0" marR="0" rtl="0" algn="l">
              <a:spcBef>
                <a:spcPts val="0"/>
              </a:spcBef>
              <a:buNone/>
              <a:defRPr b="1" sz="1800">
                <a:solidFill>
                  <a:srgbClr val="000000"/>
                </a:solidFill>
                <a:latin typeface="Arial"/>
                <a:ea typeface="Arial"/>
                <a:cs typeface="Arial"/>
                <a:sym typeface="Arial"/>
              </a:defRPr>
            </a:lvl5pPr>
            <a:lvl6pPr indent="0" lvl="5" marL="0" marR="0" rtl="0" algn="l">
              <a:spcBef>
                <a:spcPts val="0"/>
              </a:spcBef>
              <a:buNone/>
              <a:defRPr b="1" sz="1800">
                <a:solidFill>
                  <a:srgbClr val="000000"/>
                </a:solidFill>
                <a:latin typeface="Arial"/>
                <a:ea typeface="Arial"/>
                <a:cs typeface="Arial"/>
                <a:sym typeface="Arial"/>
              </a:defRPr>
            </a:lvl6pPr>
            <a:lvl7pPr indent="0" lvl="6" marL="0" marR="0" rtl="0" algn="l">
              <a:spcBef>
                <a:spcPts val="0"/>
              </a:spcBef>
              <a:buNone/>
              <a:defRPr b="1" sz="1800">
                <a:solidFill>
                  <a:srgbClr val="000000"/>
                </a:solidFill>
                <a:latin typeface="Arial"/>
                <a:ea typeface="Arial"/>
                <a:cs typeface="Arial"/>
                <a:sym typeface="Arial"/>
              </a:defRPr>
            </a:lvl7pPr>
            <a:lvl8pPr indent="0" lvl="7" marL="0" marR="0" rtl="0" algn="l">
              <a:spcBef>
                <a:spcPts val="0"/>
              </a:spcBef>
              <a:buNone/>
              <a:defRPr b="1" sz="1800">
                <a:solidFill>
                  <a:srgbClr val="000000"/>
                </a:solidFill>
                <a:latin typeface="Arial"/>
                <a:ea typeface="Arial"/>
                <a:cs typeface="Arial"/>
                <a:sym typeface="Arial"/>
              </a:defRPr>
            </a:lvl8pPr>
            <a:lvl9pPr indent="0" lvl="8" marL="0" marR="0" rtl="0" algn="l">
              <a:spcBef>
                <a:spcPts val="0"/>
              </a:spcBef>
              <a:buNone/>
              <a:defRPr b="1" sz="1800">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459" name="Google Shape;2459;p378"/>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55600" lvl="0" marL="457200" marR="0" rtl="0" algn="l">
              <a:spcBef>
                <a:spcPts val="500"/>
              </a:spcBef>
              <a:spcAft>
                <a:spcPts val="0"/>
              </a:spcAft>
              <a:buClr>
                <a:srgbClr val="000000"/>
              </a:buClr>
              <a:buSzPts val="2000"/>
              <a:buFont typeface="Times New Roman"/>
              <a:buChar char="•"/>
              <a:defRPr b="0" i="0" sz="2000" u="none" cap="none" strike="noStrike">
                <a:solidFill>
                  <a:srgbClr val="000000"/>
                </a:solidFill>
                <a:latin typeface="Arial"/>
                <a:ea typeface="Arial"/>
                <a:cs typeface="Arial"/>
                <a:sym typeface="Arial"/>
              </a:defRPr>
            </a:lvl1pPr>
            <a:lvl2pPr indent="-406400" lvl="1" marL="914400" marR="0" rtl="0" algn="l">
              <a:spcBef>
                <a:spcPts val="450"/>
              </a:spcBef>
              <a:spcAft>
                <a:spcPts val="0"/>
              </a:spcAft>
              <a:buClr>
                <a:srgbClr val="000000"/>
              </a:buClr>
              <a:buSzPts val="2800"/>
              <a:buFont typeface="Times New Roman"/>
              <a:buChar char="–"/>
              <a:defRPr b="0" i="0" sz="2800" u="none" cap="none" strike="noStrike">
                <a:solidFill>
                  <a:srgbClr val="000000"/>
                </a:solidFill>
                <a:latin typeface="Arial"/>
                <a:ea typeface="Arial"/>
                <a:cs typeface="Arial"/>
                <a:sym typeface="Arial"/>
              </a:defRPr>
            </a:lvl2pPr>
            <a:lvl3pPr indent="-330200" lvl="2" marL="1371600" marR="0" rtl="0" algn="l">
              <a:spcBef>
                <a:spcPts val="400"/>
              </a:spcBef>
              <a:spcAft>
                <a:spcPts val="0"/>
              </a:spcAft>
              <a:buClr>
                <a:srgbClr val="000000"/>
              </a:buClr>
              <a:buSzPts val="1600"/>
              <a:buFont typeface="Times New Roman"/>
              <a:buChar char="•"/>
              <a:defRPr b="0" i="0" sz="1600" u="none" cap="none" strike="noStrike">
                <a:solidFill>
                  <a:srgbClr val="000000"/>
                </a:solidFill>
                <a:latin typeface="Arial"/>
                <a:ea typeface="Arial"/>
                <a:cs typeface="Arial"/>
                <a:sym typeface="Arial"/>
              </a:defRPr>
            </a:lvl3pPr>
            <a:lvl4pPr indent="-317500" lvl="3" marL="18288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4pPr>
            <a:lvl5pPr indent="-317500" lvl="4" marL="22860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5pPr>
            <a:lvl6pPr indent="-228600" lvl="5" marL="27432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995" r:id="rId3"/>
    <p:sldLayoutId id="2147483996" r:id="rId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70" name="Shape 2470"/>
        <p:cNvGrpSpPr/>
        <p:nvPr/>
      </p:nvGrpSpPr>
      <p:grpSpPr>
        <a:xfrm>
          <a:off x="0" y="0"/>
          <a:ext cx="0" cy="0"/>
          <a:chOff x="0" y="0"/>
          <a:chExt cx="0" cy="0"/>
        </a:xfrm>
      </p:grpSpPr>
      <p:pic>
        <p:nvPicPr>
          <p:cNvPr descr="nesdisbanner_left" id="2471" name="Google Shape;2471;p381"/>
          <p:cNvPicPr preferRelativeResize="0"/>
          <p:nvPr/>
        </p:nvPicPr>
        <p:blipFill rotWithShape="1">
          <a:blip r:embed="rId1">
            <a:alphaModFix/>
          </a:blip>
          <a:srcRect b="-11520" l="0" r="87273" t="0"/>
          <a:stretch/>
        </p:blipFill>
        <p:spPr>
          <a:xfrm>
            <a:off x="1905000" y="712788"/>
            <a:ext cx="6172200" cy="6145212"/>
          </a:xfrm>
          <a:prstGeom prst="rect">
            <a:avLst/>
          </a:prstGeom>
          <a:noFill/>
          <a:ln>
            <a:noFill/>
          </a:ln>
        </p:spPr>
      </p:pic>
      <p:sp>
        <p:nvSpPr>
          <p:cNvPr id="2472" name="Google Shape;2472;p38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473" name="Google Shape;2473;p381"/>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accent2"/>
                </a:solidFill>
                <a:latin typeface="Arial"/>
                <a:ea typeface="Arial"/>
                <a:cs typeface="Arial"/>
                <a:sym typeface="Arial"/>
              </a:defRPr>
            </a:lvl1pPr>
            <a:lvl2pPr indent="-406400" lvl="1" marL="914400" marR="0" rtl="0" algn="l">
              <a:spcBef>
                <a:spcPts val="560"/>
              </a:spcBef>
              <a:spcAft>
                <a:spcPts val="0"/>
              </a:spcAft>
              <a:buClr>
                <a:schemeClr val="hlink"/>
              </a:buClr>
              <a:buSzPts val="2800"/>
              <a:buFont typeface="Arial"/>
              <a:buChar char="–"/>
              <a:defRPr b="0" i="0" sz="2800" u="none" cap="none" strike="noStrike">
                <a:solidFill>
                  <a:schemeClr val="hlink"/>
                </a:solidFill>
                <a:latin typeface="Arial"/>
                <a:ea typeface="Arial"/>
                <a:cs typeface="Arial"/>
                <a:sym typeface="Arial"/>
              </a:defRPr>
            </a:lvl2pPr>
            <a:lvl3pPr indent="-381000" lvl="2" marL="1371600" marR="0" rtl="0" algn="l">
              <a:spcBef>
                <a:spcPts val="480"/>
              </a:spcBef>
              <a:spcAft>
                <a:spcPts val="0"/>
              </a:spcAft>
              <a:buClr>
                <a:srgbClr val="FF3300"/>
              </a:buClr>
              <a:buSzPts val="2400"/>
              <a:buFont typeface="Arial"/>
              <a:buChar char="•"/>
              <a:defRPr b="0" i="0" sz="2400" u="none" cap="none" strike="noStrike">
                <a:solidFill>
                  <a:srgbClr val="FF3300"/>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474" name="Google Shape;2474;p3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5" name="Google Shape;2475;p3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6" name="Google Shape;2476;p3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WideBannerLeft" id="2477" name="Google Shape;2477;p381"/>
          <p:cNvPicPr preferRelativeResize="0"/>
          <p:nvPr/>
        </p:nvPicPr>
        <p:blipFill rotWithShape="1">
          <a:blip r:embed="rId2">
            <a:alphaModFix/>
          </a:blip>
          <a:srcRect b="0" l="0" r="0" t="0"/>
          <a:stretch/>
        </p:blipFill>
        <p:spPr>
          <a:xfrm>
            <a:off x="0" y="0"/>
            <a:ext cx="4953000" cy="650875"/>
          </a:xfrm>
          <a:prstGeom prst="rect">
            <a:avLst/>
          </a:prstGeom>
          <a:noFill/>
          <a:ln>
            <a:noFill/>
          </a:ln>
        </p:spPr>
      </p:pic>
      <p:pic>
        <p:nvPicPr>
          <p:cNvPr descr="noaalogo" id="2478" name="Google Shape;2478;p381"/>
          <p:cNvPicPr preferRelativeResize="0"/>
          <p:nvPr/>
        </p:nvPicPr>
        <p:blipFill rotWithShape="1">
          <a:blip r:embed="rId3">
            <a:alphaModFix/>
          </a:blip>
          <a:srcRect b="0" l="0" r="0" t="0"/>
          <a:stretch/>
        </p:blipFill>
        <p:spPr>
          <a:xfrm>
            <a:off x="8458200" y="0"/>
            <a:ext cx="685800" cy="66516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97" r:id="rId4"/>
    <p:sldLayoutId id="2147483998" r:id="rId5"/>
    <p:sldLayoutId id="2147483999" r:id="rId6"/>
    <p:sldLayoutId id="2147484000" r:id="rId7"/>
    <p:sldLayoutId id="2147484001" r:id="rId8"/>
    <p:sldLayoutId id="2147484002" r:id="rId9"/>
    <p:sldLayoutId id="2147484003" r:id="rId10"/>
    <p:sldLayoutId id="2147484004" r:id="rId11"/>
    <p:sldLayoutId id="2147484005" r:id="rId12"/>
    <p:sldLayoutId id="2147484006" r:id="rId13"/>
    <p:sldLayoutId id="214748400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48" name="Shape 2548"/>
        <p:cNvGrpSpPr/>
        <p:nvPr/>
      </p:nvGrpSpPr>
      <p:grpSpPr>
        <a:xfrm>
          <a:off x="0" y="0"/>
          <a:ext cx="0" cy="0"/>
          <a:chOff x="0" y="0"/>
          <a:chExt cx="0" cy="0"/>
        </a:xfrm>
      </p:grpSpPr>
      <p:sp>
        <p:nvSpPr>
          <p:cNvPr id="2549" name="Google Shape;2549;p39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9pPr>
          </a:lstStyle>
          <a:p/>
        </p:txBody>
      </p:sp>
      <p:sp>
        <p:nvSpPr>
          <p:cNvPr id="2550" name="Google Shape;2550;p393"/>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30200" lvl="3" marL="1828800" marR="0" rtl="0" algn="l">
              <a:spcBef>
                <a:spcPts val="320"/>
              </a:spcBef>
              <a:spcAft>
                <a:spcPts val="0"/>
              </a:spcAft>
              <a:buClr>
                <a:srgbClr val="006600"/>
              </a:buClr>
              <a:buSzPts val="1600"/>
              <a:buFont typeface="Times New Roman"/>
              <a:buChar char="-"/>
              <a:defRPr b="0" i="0" sz="1600" u="none" cap="none" strike="noStrike">
                <a:solidFill>
                  <a:srgbClr val="006600"/>
                </a:solidFill>
                <a:latin typeface="Comic Sans MS"/>
                <a:ea typeface="Comic Sans MS"/>
                <a:cs typeface="Comic Sans MS"/>
                <a:sym typeface="Comic Sans MS"/>
              </a:defRPr>
            </a:lvl4pPr>
            <a:lvl5pPr indent="-304800" lvl="4" marL="2286000" marR="0" rtl="0" algn="l">
              <a:spcBef>
                <a:spcPts val="240"/>
              </a:spcBef>
              <a:spcAft>
                <a:spcPts val="0"/>
              </a:spcAft>
              <a:buClr>
                <a:srgbClr val="D60093"/>
              </a:buClr>
              <a:buSzPts val="1200"/>
              <a:buFont typeface="Noto Sans Symbols"/>
              <a:buChar char="▪"/>
              <a:defRPr b="0" i="0" sz="1200" u="none" cap="none" strike="noStrike">
                <a:solidFill>
                  <a:srgbClr val="D60093"/>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2551" name="Google Shape;2551;p39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cxnSp>
        <p:nvCxnSpPr>
          <p:cNvPr id="2552" name="Google Shape;2552;p393"/>
          <p:cNvCxnSpPr/>
          <p:nvPr/>
        </p:nvCxnSpPr>
        <p:spPr>
          <a:xfrm>
            <a:off x="685800" y="990600"/>
            <a:ext cx="7772400" cy="0"/>
          </a:xfrm>
          <a:prstGeom prst="straightConnector1">
            <a:avLst/>
          </a:prstGeom>
          <a:noFill/>
          <a:ln cap="flat" cmpd="sng" w="76200">
            <a:solidFill>
              <a:schemeClr val="accent2"/>
            </a:solidFill>
            <a:prstDash val="solid"/>
            <a:round/>
            <a:headEnd len="med" w="med" type="none"/>
            <a:tailEnd len="med" w="med" type="none"/>
          </a:ln>
        </p:spPr>
      </p:cxnSp>
      <p:cxnSp>
        <p:nvCxnSpPr>
          <p:cNvPr id="2553" name="Google Shape;2553;p393"/>
          <p:cNvCxnSpPr/>
          <p:nvPr/>
        </p:nvCxnSpPr>
        <p:spPr>
          <a:xfrm>
            <a:off x="685800" y="6400800"/>
            <a:ext cx="7772400" cy="0"/>
          </a:xfrm>
          <a:prstGeom prst="straightConnector1">
            <a:avLst/>
          </a:prstGeom>
          <a:noFill/>
          <a:ln cap="flat" cmpd="sng" w="76200">
            <a:solidFill>
              <a:srgbClr val="CC0000"/>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008" r:id="rId1"/>
    <p:sldLayoutId id="2147484009" r:id="rId2"/>
    <p:sldLayoutId id="2147484010" r:id="rId3"/>
    <p:sldLayoutId id="2147484011" r:id="rId4"/>
    <p:sldLayoutId id="2147484012" r:id="rId5"/>
    <p:sldLayoutId id="2147484013" r:id="rId6"/>
    <p:sldLayoutId id="2147484014" r:id="rId7"/>
    <p:sldLayoutId id="2147484015" r:id="rId8"/>
    <p:sldLayoutId id="2147484016" r:id="rId9"/>
    <p:sldLayoutId id="2147484017" r:id="rId10"/>
    <p:sldLayoutId id="2147484018" r:id="rId11"/>
    <p:sldLayoutId id="214748401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04" name="Shape 2604"/>
        <p:cNvGrpSpPr/>
        <p:nvPr/>
      </p:nvGrpSpPr>
      <p:grpSpPr>
        <a:xfrm>
          <a:off x="0" y="0"/>
          <a:ext cx="0" cy="0"/>
          <a:chOff x="0" y="0"/>
          <a:chExt cx="0" cy="0"/>
        </a:xfrm>
      </p:grpSpPr>
      <p:grpSp>
        <p:nvGrpSpPr>
          <p:cNvPr id="2605" name="Google Shape;2605;p406"/>
          <p:cNvGrpSpPr/>
          <p:nvPr/>
        </p:nvGrpSpPr>
        <p:grpSpPr>
          <a:xfrm>
            <a:off x="0" y="0"/>
            <a:ext cx="7620000" cy="6858000"/>
            <a:chOff x="0" y="0"/>
            <a:chExt cx="4800" cy="4320"/>
          </a:xfrm>
        </p:grpSpPr>
        <p:grpSp>
          <p:nvGrpSpPr>
            <p:cNvPr id="2606" name="Google Shape;2606;p406"/>
            <p:cNvGrpSpPr/>
            <p:nvPr/>
          </p:nvGrpSpPr>
          <p:grpSpPr>
            <a:xfrm>
              <a:off x="0" y="0"/>
              <a:ext cx="2016" cy="4320"/>
              <a:chOff x="0" y="0"/>
              <a:chExt cx="2016" cy="4320"/>
            </a:xfrm>
          </p:grpSpPr>
          <p:sp>
            <p:nvSpPr>
              <p:cNvPr id="2607" name="Google Shape;2607;p406"/>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08" name="Google Shape;2608;p406"/>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2609" name="Google Shape;2609;p406"/>
            <p:cNvGrpSpPr/>
            <p:nvPr/>
          </p:nvGrpSpPr>
          <p:grpSpPr>
            <a:xfrm>
              <a:off x="144" y="1248"/>
              <a:ext cx="4656" cy="201"/>
              <a:chOff x="144" y="1248"/>
              <a:chExt cx="4656" cy="201"/>
            </a:xfrm>
          </p:grpSpPr>
          <p:sp>
            <p:nvSpPr>
              <p:cNvPr id="2610" name="Google Shape;2610;p406"/>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11" name="Google Shape;2611;p406"/>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2612" name="Google Shape;2612;p40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2613" name="Google Shape;2613;p406"/>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14" name="Google Shape;2614;p40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5" name="Google Shape;2615;p40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6" name="Google Shape;2616;p40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20" r:id="rId1"/>
    <p:sldLayoutId id="2147484021" r:id="rId2"/>
    <p:sldLayoutId id="2147484022" r:id="rId3"/>
    <p:sldLayoutId id="2147484023" r:id="rId4"/>
    <p:sldLayoutId id="2147484024" r:id="rId5"/>
    <p:sldLayoutId id="2147484025" r:id="rId6"/>
    <p:sldLayoutId id="2147484026" r:id="rId7"/>
    <p:sldLayoutId id="2147484027" r:id="rId8"/>
    <p:sldLayoutId id="2147484028" r:id="rId9"/>
    <p:sldLayoutId id="2147484029" r:id="rId10"/>
    <p:sldLayoutId id="214748403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93" name="Shape 2693"/>
        <p:cNvGrpSpPr/>
        <p:nvPr/>
      </p:nvGrpSpPr>
      <p:grpSpPr>
        <a:xfrm>
          <a:off x="0" y="0"/>
          <a:ext cx="0" cy="0"/>
          <a:chOff x="0" y="0"/>
          <a:chExt cx="0" cy="0"/>
        </a:xfrm>
      </p:grpSpPr>
      <p:sp>
        <p:nvSpPr>
          <p:cNvPr id="2694" name="Google Shape;2694;p4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695" name="Google Shape;2695;p41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96" name="Google Shape;2696;p4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7" name="Google Shape;2697;p4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8" name="Google Shape;2698;p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31" r:id="rId1"/>
    <p:sldLayoutId id="2147484032" r:id="rId2"/>
    <p:sldLayoutId id="2147484033" r:id="rId3"/>
    <p:sldLayoutId id="2147484034" r:id="rId4"/>
    <p:sldLayoutId id="2147484035" r:id="rId5"/>
    <p:sldLayoutId id="2147484036" r:id="rId6"/>
    <p:sldLayoutId id="2147484037" r:id="rId7"/>
    <p:sldLayoutId id="2147484038" r:id="rId8"/>
    <p:sldLayoutId id="2147484039" r:id="rId9"/>
    <p:sldLayoutId id="2147484040" r:id="rId10"/>
    <p:sldLayoutId id="2147484041" r:id="rId11"/>
    <p:sldLayoutId id="21474840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773" name="Shape 2773"/>
        <p:cNvGrpSpPr/>
        <p:nvPr/>
      </p:nvGrpSpPr>
      <p:grpSpPr>
        <a:xfrm>
          <a:off x="0" y="0"/>
          <a:ext cx="0" cy="0"/>
          <a:chOff x="0" y="0"/>
          <a:chExt cx="0" cy="0"/>
        </a:xfrm>
      </p:grpSpPr>
      <p:sp>
        <p:nvSpPr>
          <p:cNvPr id="2774" name="Google Shape;2774;p43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5" name="Google Shape;2775;p43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6" name="Google Shape;2776;p43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777" name="Google Shape;2777;p431"/>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1pPr>
            <a:lvl2pPr lvl="1"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2pPr>
            <a:lvl3pPr lvl="2"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3pPr>
            <a:lvl4pPr lvl="3"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4pPr>
            <a:lvl5pPr lvl="4"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5pPr>
            <a:lvl6pPr lvl="5"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6pPr>
            <a:lvl7pPr lvl="6"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7pPr>
            <a:lvl8pPr lvl="7"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8pPr>
            <a:lvl9pPr lvl="8"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9pPr>
          </a:lstStyle>
          <a:p/>
        </p:txBody>
      </p:sp>
      <p:sp>
        <p:nvSpPr>
          <p:cNvPr id="2778" name="Google Shape;2778;p431"/>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11150" lvl="0" marL="45720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indent="-381000" lvl="1" marL="914400"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indent="-355600" lvl="2" marL="1371600"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cxnSp>
        <p:nvCxnSpPr>
          <p:cNvPr id="2779" name="Google Shape;2779;p431"/>
          <p:cNvCxnSpPr/>
          <p:nvPr/>
        </p:nvCxnSpPr>
        <p:spPr>
          <a:xfrm>
            <a:off x="80391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0" name="Google Shape;2780;p431"/>
          <p:cNvCxnSpPr/>
          <p:nvPr/>
        </p:nvCxnSpPr>
        <p:spPr>
          <a:xfrm>
            <a:off x="828675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1" name="Google Shape;2781;p431"/>
          <p:cNvCxnSpPr/>
          <p:nvPr/>
        </p:nvCxnSpPr>
        <p:spPr>
          <a:xfrm>
            <a:off x="85344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2" name="Google Shape;2782;p431"/>
          <p:cNvCxnSpPr/>
          <p:nvPr/>
        </p:nvCxnSpPr>
        <p:spPr>
          <a:xfrm>
            <a:off x="457200" y="249238"/>
            <a:ext cx="7448550" cy="0"/>
          </a:xfrm>
          <a:prstGeom prst="straightConnector1">
            <a:avLst/>
          </a:prstGeom>
          <a:noFill/>
          <a:ln cap="flat" cmpd="sng" w="101600">
            <a:solidFill>
              <a:srgbClr val="00C297"/>
            </a:solidFill>
            <a:prstDash val="solid"/>
            <a:round/>
            <a:headEnd len="sm" w="sm" type="none"/>
            <a:tailEnd len="sm" w="sm" type="none"/>
          </a:ln>
        </p:spPr>
      </p:cxnSp>
      <p:cxnSp>
        <p:nvCxnSpPr>
          <p:cNvPr id="2783" name="Google Shape;2783;p431"/>
          <p:cNvCxnSpPr/>
          <p:nvPr/>
        </p:nvCxnSpPr>
        <p:spPr>
          <a:xfrm>
            <a:off x="457200" y="6321425"/>
            <a:ext cx="8162925" cy="0"/>
          </a:xfrm>
          <a:prstGeom prst="straightConnector1">
            <a:avLst/>
          </a:prstGeom>
          <a:noFill/>
          <a:ln cap="flat" cmpd="sng" w="25400">
            <a:solidFill>
              <a:srgbClr val="00C297"/>
            </a:solidFill>
            <a:prstDash val="solid"/>
            <a:round/>
            <a:headEnd len="sm" w="sm" type="none"/>
            <a:tailEnd len="sm" w="sm" type="none"/>
          </a:ln>
        </p:spPr>
      </p:cxnSp>
      <p:pic>
        <p:nvPicPr>
          <p:cNvPr id="2784" name="Google Shape;2784;p431"/>
          <p:cNvPicPr preferRelativeResize="0"/>
          <p:nvPr/>
        </p:nvPicPr>
        <p:blipFill rotWithShape="1">
          <a:blip r:embed="rId1">
            <a:alphaModFix/>
          </a:blip>
          <a:srcRect b="0" l="1770" r="4499" t="0"/>
          <a:stretch/>
        </p:blipFill>
        <p:spPr>
          <a:xfrm>
            <a:off x="7381875" y="6376988"/>
            <a:ext cx="1257300" cy="3508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43" r:id="rId2"/>
    <p:sldLayoutId id="2147484044" r:id="rId3"/>
    <p:sldLayoutId id="2147484045" r:id="rId4"/>
    <p:sldLayoutId id="2147484046" r:id="rId5"/>
    <p:sldLayoutId id="2147484047" r:id="rId6"/>
    <p:sldLayoutId id="2147484048" r:id="rId7"/>
    <p:sldLayoutId id="2147484049" r:id="rId8"/>
    <p:sldLayoutId id="2147484050" r:id="rId9"/>
    <p:sldLayoutId id="2147484051" r:id="rId10"/>
    <p:sldLayoutId id="2147484052" r:id="rId11"/>
    <p:sldLayoutId id="2147484053" r:id="rId12"/>
    <p:sldLayoutId id="2147484054" r:id="rId13"/>
    <p:sldLayoutId id="2147484055"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68" name="Shape 2868"/>
        <p:cNvGrpSpPr/>
        <p:nvPr/>
      </p:nvGrpSpPr>
      <p:grpSpPr>
        <a:xfrm>
          <a:off x="0" y="0"/>
          <a:ext cx="0" cy="0"/>
          <a:chOff x="0" y="0"/>
          <a:chExt cx="0" cy="0"/>
        </a:xfrm>
      </p:grpSpPr>
      <p:sp>
        <p:nvSpPr>
          <p:cNvPr id="2869" name="Google Shape;2869;p44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56" r:id="rId1"/>
    <p:sldLayoutId id="2147484057" r:id="rId2"/>
    <p:sldLayoutId id="2147484058" r:id="rId3"/>
    <p:sldLayoutId id="2147484059" r:id="rId4"/>
    <p:sldLayoutId id="2147484060"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03" name="Shape 2903"/>
        <p:cNvGrpSpPr/>
        <p:nvPr/>
      </p:nvGrpSpPr>
      <p:grpSpPr>
        <a:xfrm>
          <a:off x="0" y="0"/>
          <a:ext cx="0" cy="0"/>
          <a:chOff x="0" y="0"/>
          <a:chExt cx="0" cy="0"/>
        </a:xfrm>
      </p:grpSpPr>
      <p:sp>
        <p:nvSpPr>
          <p:cNvPr id="2904" name="Google Shape;2904;p451"/>
          <p:cNvSpPr/>
          <p:nvPr/>
        </p:nvSpPr>
        <p:spPr>
          <a:xfrm>
            <a:off x="0" y="-12700"/>
            <a:ext cx="9153525" cy="98425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C:\Documents and Settings\sgeer\My Documents\MAP\MAP-LOGO.png" id="2905" name="Google Shape;2905;p451"/>
          <p:cNvPicPr preferRelativeResize="0"/>
          <p:nvPr/>
        </p:nvPicPr>
        <p:blipFill rotWithShape="1">
          <a:blip r:embed="rId1">
            <a:alphaModFix/>
          </a:blip>
          <a:srcRect b="0" l="0" r="0" t="0"/>
          <a:stretch/>
        </p:blipFill>
        <p:spPr>
          <a:xfrm>
            <a:off x="8294688" y="-9525"/>
            <a:ext cx="857250" cy="974725"/>
          </a:xfrm>
          <a:prstGeom prst="rect">
            <a:avLst/>
          </a:prstGeom>
          <a:noFill/>
          <a:ln>
            <a:noFill/>
          </a:ln>
        </p:spPr>
      </p:pic>
      <p:sp>
        <p:nvSpPr>
          <p:cNvPr id="2906" name="Google Shape;2906;p451"/>
          <p:cNvSpPr/>
          <p:nvPr/>
        </p:nvSpPr>
        <p:spPr>
          <a:xfrm>
            <a:off x="0" y="0"/>
            <a:ext cx="1243013" cy="977900"/>
          </a:xfrm>
          <a:prstGeom prst="rect">
            <a:avLst/>
          </a:prstGeom>
          <a:no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2907" name="Google Shape;2907;p451"/>
          <p:cNvCxnSpPr/>
          <p:nvPr/>
        </p:nvCxnSpPr>
        <p:spPr>
          <a:xfrm>
            <a:off x="12700" y="6546850"/>
            <a:ext cx="9126538" cy="0"/>
          </a:xfrm>
          <a:prstGeom prst="straightConnector1">
            <a:avLst/>
          </a:prstGeom>
          <a:noFill/>
          <a:ln cap="flat" cmpd="sng" w="25400">
            <a:solidFill>
              <a:srgbClr val="17365D"/>
            </a:solidFill>
            <a:prstDash val="solid"/>
            <a:round/>
            <a:headEnd len="sm" w="sm" type="none"/>
            <a:tailEnd len="sm" w="sm" type="none"/>
          </a:ln>
        </p:spPr>
      </p:cxnSp>
      <p:cxnSp>
        <p:nvCxnSpPr>
          <p:cNvPr id="2908" name="Google Shape;2908;p451"/>
          <p:cNvCxnSpPr/>
          <p:nvPr/>
        </p:nvCxnSpPr>
        <p:spPr>
          <a:xfrm>
            <a:off x="0" y="990600"/>
            <a:ext cx="9153525" cy="0"/>
          </a:xfrm>
          <a:prstGeom prst="straightConnector1">
            <a:avLst/>
          </a:prstGeom>
          <a:noFill/>
          <a:ln cap="flat" cmpd="sng" w="25400">
            <a:solidFill>
              <a:srgbClr val="17365D"/>
            </a:solidFill>
            <a:prstDash val="solid"/>
            <a:round/>
            <a:headEnd len="sm" w="sm" type="none"/>
            <a:tailEnd len="sm" w="sm" type="none"/>
          </a:ln>
        </p:spPr>
      </p:cxnSp>
      <p:sp>
        <p:nvSpPr>
          <p:cNvPr id="2909" name="Google Shape;2909;p45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sp>
        <p:nvSpPr>
          <p:cNvPr id="2910" name="Google Shape;2910;p451"/>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rgbClr val="17375E"/>
              </a:buClr>
              <a:buSzPts val="2800"/>
              <a:buFont typeface="Arial"/>
              <a:buChar char="–"/>
              <a:defRPr b="0" i="0" sz="2800" u="none" cap="none" strike="noStrike">
                <a:solidFill>
                  <a:srgbClr val="17375E"/>
                </a:solidFill>
                <a:latin typeface="Arial"/>
                <a:ea typeface="Arial"/>
                <a:cs typeface="Arial"/>
                <a:sym typeface="Arial"/>
              </a:defRPr>
            </a:lvl2pPr>
            <a:lvl3pPr indent="-381000" lvl="2" marL="1371600" marR="0" rtl="0" algn="l">
              <a:spcBef>
                <a:spcPts val="480"/>
              </a:spcBef>
              <a:spcAft>
                <a:spcPts val="0"/>
              </a:spcAft>
              <a:buClr>
                <a:srgbClr val="4F6228"/>
              </a:buClr>
              <a:buSzPts val="2400"/>
              <a:buFont typeface="Arial"/>
              <a:buChar char="•"/>
              <a:defRPr b="0" i="0" sz="2400" u="none" cap="none" strike="noStrike">
                <a:solidFill>
                  <a:srgbClr val="4F6228"/>
                </a:solidFill>
                <a:latin typeface="Arial"/>
                <a:ea typeface="Arial"/>
                <a:cs typeface="Arial"/>
                <a:sym typeface="Arial"/>
              </a:defRPr>
            </a:lvl3pPr>
            <a:lvl4pPr indent="-355600" lvl="3" marL="1828800" marR="0" rtl="0" algn="l">
              <a:spcBef>
                <a:spcPts val="400"/>
              </a:spcBef>
              <a:spcAft>
                <a:spcPts val="0"/>
              </a:spcAft>
              <a:buClr>
                <a:srgbClr val="953735"/>
              </a:buClr>
              <a:buSzPts val="2000"/>
              <a:buFont typeface="Arial"/>
              <a:buChar char="–"/>
              <a:defRPr b="0" i="0" sz="2000" u="none" cap="none" strike="noStrike">
                <a:solidFill>
                  <a:srgbClr val="953735"/>
                </a:solidFill>
                <a:latin typeface="Arial"/>
                <a:ea typeface="Arial"/>
                <a:cs typeface="Arial"/>
                <a:sym typeface="Arial"/>
              </a:defRPr>
            </a:lvl4pPr>
            <a:lvl5pPr indent="-355600" lvl="4" marL="22860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5pPr>
            <a:lvl6pPr indent="-355600" lvl="5" marL="27432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6pPr>
            <a:lvl7pPr indent="-355600" lvl="6" marL="32004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7pPr>
            <a:lvl8pPr indent="-355600" lvl="7" marL="36576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8pPr>
            <a:lvl9pPr indent="-355600" lvl="8" marL="41148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9pPr>
          </a:lstStyle>
          <a:p/>
        </p:txBody>
      </p:sp>
      <p:sp>
        <p:nvSpPr>
          <p:cNvPr id="2911" name="Google Shape;2911;p45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2" name="Google Shape;2912;p45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3" name="Google Shape;2913;p45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17375E"/>
                </a:solidFill>
                <a:latin typeface="Arial"/>
                <a:ea typeface="Arial"/>
                <a:cs typeface="Arial"/>
                <a:sym typeface="Arial"/>
              </a:defRPr>
            </a:lvl1pPr>
            <a:lvl2pPr indent="0" lvl="1" marL="0" marR="0" rtl="0" algn="r">
              <a:spcBef>
                <a:spcPts val="0"/>
              </a:spcBef>
              <a:buNone/>
              <a:defRPr sz="1200">
                <a:solidFill>
                  <a:srgbClr val="17375E"/>
                </a:solidFill>
                <a:latin typeface="Arial"/>
                <a:ea typeface="Arial"/>
                <a:cs typeface="Arial"/>
                <a:sym typeface="Arial"/>
              </a:defRPr>
            </a:lvl2pPr>
            <a:lvl3pPr indent="0" lvl="2" marL="0" marR="0" rtl="0" algn="r">
              <a:spcBef>
                <a:spcPts val="0"/>
              </a:spcBef>
              <a:buNone/>
              <a:defRPr sz="1200">
                <a:solidFill>
                  <a:srgbClr val="17375E"/>
                </a:solidFill>
                <a:latin typeface="Arial"/>
                <a:ea typeface="Arial"/>
                <a:cs typeface="Arial"/>
                <a:sym typeface="Arial"/>
              </a:defRPr>
            </a:lvl3pPr>
            <a:lvl4pPr indent="0" lvl="3" marL="0" marR="0" rtl="0" algn="r">
              <a:spcBef>
                <a:spcPts val="0"/>
              </a:spcBef>
              <a:buNone/>
              <a:defRPr sz="1200">
                <a:solidFill>
                  <a:srgbClr val="17375E"/>
                </a:solidFill>
                <a:latin typeface="Arial"/>
                <a:ea typeface="Arial"/>
                <a:cs typeface="Arial"/>
                <a:sym typeface="Arial"/>
              </a:defRPr>
            </a:lvl4pPr>
            <a:lvl5pPr indent="0" lvl="4" marL="0" marR="0" rtl="0" algn="r">
              <a:spcBef>
                <a:spcPts val="0"/>
              </a:spcBef>
              <a:buNone/>
              <a:defRPr sz="1200">
                <a:solidFill>
                  <a:srgbClr val="17375E"/>
                </a:solidFill>
                <a:latin typeface="Arial"/>
                <a:ea typeface="Arial"/>
                <a:cs typeface="Arial"/>
                <a:sym typeface="Arial"/>
              </a:defRPr>
            </a:lvl5pPr>
            <a:lvl6pPr indent="0" lvl="5" marL="0" marR="0" rtl="0" algn="r">
              <a:spcBef>
                <a:spcPts val="0"/>
              </a:spcBef>
              <a:buNone/>
              <a:defRPr sz="1200">
                <a:solidFill>
                  <a:srgbClr val="17375E"/>
                </a:solidFill>
                <a:latin typeface="Arial"/>
                <a:ea typeface="Arial"/>
                <a:cs typeface="Arial"/>
                <a:sym typeface="Arial"/>
              </a:defRPr>
            </a:lvl6pPr>
            <a:lvl7pPr indent="0" lvl="6" marL="0" marR="0" rtl="0" algn="r">
              <a:spcBef>
                <a:spcPts val="0"/>
              </a:spcBef>
              <a:buNone/>
              <a:defRPr sz="1200">
                <a:solidFill>
                  <a:srgbClr val="17375E"/>
                </a:solidFill>
                <a:latin typeface="Arial"/>
                <a:ea typeface="Arial"/>
                <a:cs typeface="Arial"/>
                <a:sym typeface="Arial"/>
              </a:defRPr>
            </a:lvl7pPr>
            <a:lvl8pPr indent="0" lvl="7" marL="0" marR="0" rtl="0" algn="r">
              <a:spcBef>
                <a:spcPts val="0"/>
              </a:spcBef>
              <a:buNone/>
              <a:defRPr sz="1200">
                <a:solidFill>
                  <a:srgbClr val="17375E"/>
                </a:solidFill>
                <a:latin typeface="Arial"/>
                <a:ea typeface="Arial"/>
                <a:cs typeface="Arial"/>
                <a:sym typeface="Arial"/>
              </a:defRPr>
            </a:lvl8pPr>
            <a:lvl9pPr indent="0" lvl="8" marL="0" marR="0" rt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61" r:id="rId2"/>
    <p:sldLayoutId id="2147484062" r:id="rId3"/>
    <p:sldLayoutId id="2147484063" r:id="rId4"/>
    <p:sldLayoutId id="2147484064" r:id="rId5"/>
    <p:sldLayoutId id="2147484065" r:id="rId6"/>
    <p:sldLayoutId id="2147484066" r:id="rId7"/>
    <p:sldLayoutId id="2147484067" r:id="rId8"/>
    <p:sldLayoutId id="2147484068" r:id="rId9"/>
    <p:sldLayoutId id="2147484069" r:id="rId10"/>
    <p:sldLayoutId id="2147484070" r:id="rId11"/>
    <p:sldLayoutId id="214748407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83" name="Shape 2983"/>
        <p:cNvGrpSpPr/>
        <p:nvPr/>
      </p:nvGrpSpPr>
      <p:grpSpPr>
        <a:xfrm>
          <a:off x="0" y="0"/>
          <a:ext cx="0" cy="0"/>
          <a:chOff x="0" y="0"/>
          <a:chExt cx="0" cy="0"/>
        </a:xfrm>
      </p:grpSpPr>
      <p:sp>
        <p:nvSpPr>
          <p:cNvPr id="2984" name="Google Shape;2984;p463"/>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2985" name="Google Shape;2985;p463"/>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2986" name="Google Shape;2986;p463"/>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2987" name="Google Shape;2987;p463"/>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2988" name="Google Shape;2988;p463"/>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2989" name="Google Shape;2989;p46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
        <p:nvSpPr>
          <p:cNvPr id="2990" name="Google Shape;2990;p46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1" name="Google Shape;2991;p46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2" name="Google Shape;2992;p46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grpSp>
        <p:nvGrpSpPr>
          <p:cNvPr id="2993" name="Google Shape;2993;p463"/>
          <p:cNvGrpSpPr/>
          <p:nvPr/>
        </p:nvGrpSpPr>
        <p:grpSpPr>
          <a:xfrm>
            <a:off x="0" y="0"/>
            <a:ext cx="9144000" cy="857250"/>
            <a:chOff x="0" y="0"/>
            <a:chExt cx="5760" cy="540"/>
          </a:xfrm>
        </p:grpSpPr>
        <p:pic>
          <p:nvPicPr>
            <p:cNvPr id="2994" name="Google Shape;2994;p463"/>
            <p:cNvPicPr preferRelativeResize="0"/>
            <p:nvPr/>
          </p:nvPicPr>
          <p:blipFill rotWithShape="1">
            <a:blip r:embed="rId1">
              <a:alphaModFix/>
            </a:blip>
            <a:srcRect b="0" l="0" r="0" t="0"/>
            <a:stretch/>
          </p:blipFill>
          <p:spPr>
            <a:xfrm>
              <a:off x="0" y="0"/>
              <a:ext cx="4620" cy="540"/>
            </a:xfrm>
            <a:prstGeom prst="rect">
              <a:avLst/>
            </a:prstGeom>
            <a:noFill/>
            <a:ln>
              <a:noFill/>
            </a:ln>
          </p:spPr>
        </p:pic>
        <p:pic>
          <p:nvPicPr>
            <p:cNvPr id="2995" name="Google Shape;2995;p463"/>
            <p:cNvPicPr preferRelativeResize="0"/>
            <p:nvPr/>
          </p:nvPicPr>
          <p:blipFill rotWithShape="1">
            <a:blip r:embed="rId2">
              <a:alphaModFix/>
            </a:blip>
            <a:srcRect b="21739" l="0" r="0" t="0"/>
            <a:stretch/>
          </p:blipFill>
          <p:spPr>
            <a:xfrm>
              <a:off x="4608" y="0"/>
              <a:ext cx="1152" cy="540"/>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072" r:id="rId3"/>
    <p:sldLayoutId id="2147484073" r:id="rId4"/>
    <p:sldLayoutId id="2147484074" r:id="rId5"/>
    <p:sldLayoutId id="2147484075" r:id="rId6"/>
    <p:sldLayoutId id="2147484076" r:id="rId7"/>
    <p:sldLayoutId id="2147484077" r:id="rId8"/>
    <p:sldLayoutId id="2147484078" r:id="rId9"/>
    <p:sldLayoutId id="2147484079" r:id="rId10"/>
    <p:sldLayoutId id="2147484080" r:id="rId11"/>
    <p:sldLayoutId id="2147484081" r:id="rId12"/>
    <p:sldLayoutId id="2147484082"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6" name="Shape 356"/>
        <p:cNvGrpSpPr/>
        <p:nvPr/>
      </p:nvGrpSpPr>
      <p:grpSpPr>
        <a:xfrm>
          <a:off x="0" y="0"/>
          <a:ext cx="0" cy="0"/>
          <a:chOff x="0" y="0"/>
          <a:chExt cx="0" cy="0"/>
        </a:xfrm>
      </p:grpSpPr>
      <p:sp>
        <p:nvSpPr>
          <p:cNvPr id="357" name="Google Shape;357;p39"/>
          <p:cNvSpPr/>
          <p:nvPr/>
        </p:nvSpPr>
        <p:spPr>
          <a:xfrm rot="-3172564">
            <a:off x="7777957" y="-15081"/>
            <a:ext cx="1162050" cy="2084387"/>
          </a:xfrm>
          <a:custGeom>
            <a:rect b="b" l="l" r="r" t="t"/>
            <a:pathLst>
              <a:path extrusionOk="0" h="3686" w="2903">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58" name="Google Shape;358;p3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1pPr>
            <a:lvl2pPr lvl="1"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2pPr>
            <a:lvl3pPr lvl="2"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3pPr>
            <a:lvl4pPr lvl="3"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4pPr>
            <a:lvl5pPr lvl="4"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5pPr>
            <a:lvl6pPr lvl="5"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6pPr>
            <a:lvl7pPr lvl="6"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7pPr>
            <a:lvl8pPr lvl="7"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8pPr>
            <a:lvl9pPr lvl="8"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9pPr>
          </a:lstStyle>
          <a:p/>
        </p:txBody>
      </p:sp>
      <p:sp>
        <p:nvSpPr>
          <p:cNvPr id="359" name="Google Shape;359;p39"/>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Comic Sans MS"/>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dk1"/>
              </a:buClr>
              <a:buSzPts val="2800"/>
              <a:buFont typeface="Comic Sans MS"/>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360" name="Google Shape;360;p3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1" name="Google Shape;361;p3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2" name="Google Shape;362;p3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Comic Sans MS"/>
                <a:ea typeface="Comic Sans MS"/>
                <a:cs typeface="Comic Sans MS"/>
                <a:sym typeface="Comic Sans MS"/>
              </a:defRPr>
            </a:lvl1pPr>
            <a:lvl2pPr indent="0" lvl="1" marL="0" marR="0" rtl="0" algn="r">
              <a:spcBef>
                <a:spcPts val="0"/>
              </a:spcBef>
              <a:buNone/>
              <a:defRPr sz="1400">
                <a:solidFill>
                  <a:schemeClr val="dk1"/>
                </a:solidFill>
                <a:latin typeface="Comic Sans MS"/>
                <a:ea typeface="Comic Sans MS"/>
                <a:cs typeface="Comic Sans MS"/>
                <a:sym typeface="Comic Sans MS"/>
              </a:defRPr>
            </a:lvl2pPr>
            <a:lvl3pPr indent="0" lvl="2" marL="0" marR="0" rtl="0" algn="r">
              <a:spcBef>
                <a:spcPts val="0"/>
              </a:spcBef>
              <a:buNone/>
              <a:defRPr sz="1400">
                <a:solidFill>
                  <a:schemeClr val="dk1"/>
                </a:solidFill>
                <a:latin typeface="Comic Sans MS"/>
                <a:ea typeface="Comic Sans MS"/>
                <a:cs typeface="Comic Sans MS"/>
                <a:sym typeface="Comic Sans MS"/>
              </a:defRPr>
            </a:lvl3pPr>
            <a:lvl4pPr indent="0" lvl="3" marL="0" marR="0" rtl="0" algn="r">
              <a:spcBef>
                <a:spcPts val="0"/>
              </a:spcBef>
              <a:buNone/>
              <a:defRPr sz="1400">
                <a:solidFill>
                  <a:schemeClr val="dk1"/>
                </a:solidFill>
                <a:latin typeface="Comic Sans MS"/>
                <a:ea typeface="Comic Sans MS"/>
                <a:cs typeface="Comic Sans MS"/>
                <a:sym typeface="Comic Sans MS"/>
              </a:defRPr>
            </a:lvl4pPr>
            <a:lvl5pPr indent="0" lvl="4" marL="0" marR="0" rtl="0" algn="r">
              <a:spcBef>
                <a:spcPts val="0"/>
              </a:spcBef>
              <a:buNone/>
              <a:defRPr sz="1400">
                <a:solidFill>
                  <a:schemeClr val="dk1"/>
                </a:solidFill>
                <a:latin typeface="Comic Sans MS"/>
                <a:ea typeface="Comic Sans MS"/>
                <a:cs typeface="Comic Sans MS"/>
                <a:sym typeface="Comic Sans MS"/>
              </a:defRPr>
            </a:lvl5pPr>
            <a:lvl6pPr indent="0" lvl="5" marL="0" marR="0" rtl="0" algn="r">
              <a:spcBef>
                <a:spcPts val="0"/>
              </a:spcBef>
              <a:buNone/>
              <a:defRPr sz="1400">
                <a:solidFill>
                  <a:schemeClr val="dk1"/>
                </a:solidFill>
                <a:latin typeface="Comic Sans MS"/>
                <a:ea typeface="Comic Sans MS"/>
                <a:cs typeface="Comic Sans MS"/>
                <a:sym typeface="Comic Sans MS"/>
              </a:defRPr>
            </a:lvl6pPr>
            <a:lvl7pPr indent="0" lvl="6" marL="0" marR="0" rtl="0" algn="r">
              <a:spcBef>
                <a:spcPts val="0"/>
              </a:spcBef>
              <a:buNone/>
              <a:defRPr sz="1400">
                <a:solidFill>
                  <a:schemeClr val="dk1"/>
                </a:solidFill>
                <a:latin typeface="Comic Sans MS"/>
                <a:ea typeface="Comic Sans MS"/>
                <a:cs typeface="Comic Sans MS"/>
                <a:sym typeface="Comic Sans MS"/>
              </a:defRPr>
            </a:lvl7pPr>
            <a:lvl8pPr indent="0" lvl="7" marL="0" marR="0" rtl="0" algn="r">
              <a:spcBef>
                <a:spcPts val="0"/>
              </a:spcBef>
              <a:buNone/>
              <a:defRPr sz="1400">
                <a:solidFill>
                  <a:schemeClr val="dk1"/>
                </a:solidFill>
                <a:latin typeface="Comic Sans MS"/>
                <a:ea typeface="Comic Sans MS"/>
                <a:cs typeface="Comic Sans MS"/>
                <a:sym typeface="Comic Sans MS"/>
              </a:defRPr>
            </a:lvl8pPr>
            <a:lvl9pPr indent="0" lvl="8" marL="0" marR="0" rt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363" name="Google Shape;363;p39"/>
          <p:cNvSpPr/>
          <p:nvPr/>
        </p:nvSpPr>
        <p:spPr>
          <a:xfrm rot="-3172564">
            <a:off x="7865269" y="24607"/>
            <a:ext cx="1165225" cy="2097087"/>
          </a:xfrm>
          <a:custGeom>
            <a:rect b="b" l="l" r="r" t="t"/>
            <a:pathLst>
              <a:path extrusionOk="0" h="3703" w="2911">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4" name="Google Shape;364;p39"/>
          <p:cNvSpPr/>
          <p:nvPr/>
        </p:nvSpPr>
        <p:spPr>
          <a:xfrm rot="-3172564">
            <a:off x="7831138" y="192088"/>
            <a:ext cx="1025525" cy="1571625"/>
          </a:xfrm>
          <a:custGeom>
            <a:rect b="b" l="l" r="r" t="t"/>
            <a:pathLst>
              <a:path extrusionOk="0" h="2777" w="2561">
                <a:moveTo>
                  <a:pt x="0" y="2485"/>
                </a:moveTo>
                <a:lnTo>
                  <a:pt x="432" y="2553"/>
                </a:lnTo>
                <a:lnTo>
                  <a:pt x="736" y="2777"/>
                </a:lnTo>
                <a:lnTo>
                  <a:pt x="2561" y="399"/>
                </a:lnTo>
                <a:lnTo>
                  <a:pt x="2118" y="82"/>
                </a:lnTo>
                <a:lnTo>
                  <a:pt x="1898" y="0"/>
                </a:lnTo>
                <a:lnTo>
                  <a:pt x="0" y="2485"/>
                </a:lnTo>
                <a:lnTo>
                  <a:pt x="0" y="248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65" name="Google Shape;365;p39"/>
          <p:cNvGrpSpPr/>
          <p:nvPr/>
        </p:nvGrpSpPr>
        <p:grpSpPr>
          <a:xfrm>
            <a:off x="7938" y="5540375"/>
            <a:ext cx="1784350" cy="1246188"/>
            <a:chOff x="5" y="3490"/>
            <a:chExt cx="1124" cy="785"/>
          </a:xfrm>
        </p:grpSpPr>
        <p:sp>
          <p:nvSpPr>
            <p:cNvPr id="366" name="Google Shape;366;p39"/>
            <p:cNvSpPr/>
            <p:nvPr/>
          </p:nvSpPr>
          <p:spPr>
            <a:xfrm>
              <a:off x="24" y="3505"/>
              <a:ext cx="1089" cy="649"/>
            </a:xfrm>
            <a:custGeom>
              <a:rect b="b" l="l" r="r" t="t"/>
              <a:pathLst>
                <a:path extrusionOk="0" h="1298" w="2177">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7" name="Google Shape;367;p39"/>
            <p:cNvSpPr/>
            <p:nvPr/>
          </p:nvSpPr>
          <p:spPr>
            <a:xfrm>
              <a:off x="1022" y="3582"/>
              <a:ext cx="71" cy="129"/>
            </a:xfrm>
            <a:custGeom>
              <a:rect b="b" l="l" r="r" t="t"/>
              <a:pathLst>
                <a:path extrusionOk="0" h="258" w="143">
                  <a:moveTo>
                    <a:pt x="0" y="7"/>
                  </a:moveTo>
                  <a:lnTo>
                    <a:pt x="120" y="0"/>
                  </a:lnTo>
                  <a:lnTo>
                    <a:pt x="143" y="233"/>
                  </a:lnTo>
                  <a:lnTo>
                    <a:pt x="8" y="258"/>
                  </a:lnTo>
                  <a:lnTo>
                    <a:pt x="0" y="7"/>
                  </a:lnTo>
                  <a:lnTo>
                    <a:pt x="0" y="7"/>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8" name="Google Shape;368;p39"/>
            <p:cNvSpPr/>
            <p:nvPr/>
          </p:nvSpPr>
          <p:spPr>
            <a:xfrm>
              <a:off x="20" y="3774"/>
              <a:ext cx="792" cy="41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9" name="Google Shape;369;p39"/>
            <p:cNvSpPr/>
            <p:nvPr/>
          </p:nvSpPr>
          <p:spPr>
            <a:xfrm>
              <a:off x="129" y="3808"/>
              <a:ext cx="525" cy="374"/>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0" name="Google Shape;370;p39"/>
            <p:cNvSpPr/>
            <p:nvPr/>
          </p:nvSpPr>
          <p:spPr>
            <a:xfrm>
              <a:off x="485" y="3532"/>
              <a:ext cx="135" cy="121"/>
            </a:xfrm>
            <a:custGeom>
              <a:rect b="b" l="l" r="r" t="t"/>
              <a:pathLst>
                <a:path extrusionOk="0" h="241" w="272">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1" name="Google Shape;371;p39"/>
            <p:cNvSpPr/>
            <p:nvPr/>
          </p:nvSpPr>
          <p:spPr>
            <a:xfrm>
              <a:off x="641" y="4163"/>
              <a:ext cx="76" cy="112"/>
            </a:xfrm>
            <a:custGeom>
              <a:rect b="b" l="l" r="r" t="t"/>
              <a:pathLst>
                <a:path extrusionOk="0" h="224" w="152">
                  <a:moveTo>
                    <a:pt x="152" y="4"/>
                  </a:moveTo>
                  <a:lnTo>
                    <a:pt x="152" y="224"/>
                  </a:lnTo>
                  <a:lnTo>
                    <a:pt x="0" y="8"/>
                  </a:lnTo>
                  <a:lnTo>
                    <a:pt x="72" y="0"/>
                  </a:lnTo>
                  <a:lnTo>
                    <a:pt x="152" y="4"/>
                  </a:lnTo>
                  <a:lnTo>
                    <a:pt x="152" y="4"/>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2" name="Google Shape;372;p39"/>
            <p:cNvSpPr/>
            <p:nvPr/>
          </p:nvSpPr>
          <p:spPr>
            <a:xfrm>
              <a:off x="504" y="3607"/>
              <a:ext cx="193" cy="383"/>
            </a:xfrm>
            <a:custGeom>
              <a:rect b="b" l="l" r="r" t="t"/>
              <a:pathLst>
                <a:path extrusionOk="0" h="764" w="386">
                  <a:moveTo>
                    <a:pt x="0" y="80"/>
                  </a:moveTo>
                  <a:lnTo>
                    <a:pt x="87" y="0"/>
                  </a:lnTo>
                  <a:lnTo>
                    <a:pt x="232" y="6"/>
                  </a:lnTo>
                  <a:lnTo>
                    <a:pt x="386" y="764"/>
                  </a:lnTo>
                  <a:lnTo>
                    <a:pt x="279" y="720"/>
                  </a:lnTo>
                  <a:lnTo>
                    <a:pt x="152" y="677"/>
                  </a:lnTo>
                  <a:lnTo>
                    <a:pt x="0" y="80"/>
                  </a:lnTo>
                  <a:lnTo>
                    <a:pt x="0" y="8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3" name="Google Shape;373;p39"/>
            <p:cNvSpPr/>
            <p:nvPr/>
          </p:nvSpPr>
          <p:spPr>
            <a:xfrm>
              <a:off x="668" y="3590"/>
              <a:ext cx="364" cy="174"/>
            </a:xfrm>
            <a:custGeom>
              <a:rect b="b" l="l" r="r" t="t"/>
              <a:pathLst>
                <a:path extrusionOk="0" h="348" w="728">
                  <a:moveTo>
                    <a:pt x="692" y="0"/>
                  </a:moveTo>
                  <a:lnTo>
                    <a:pt x="0" y="106"/>
                  </a:lnTo>
                  <a:lnTo>
                    <a:pt x="28" y="348"/>
                  </a:lnTo>
                  <a:lnTo>
                    <a:pt x="715" y="237"/>
                  </a:lnTo>
                  <a:lnTo>
                    <a:pt x="728" y="43"/>
                  </a:lnTo>
                  <a:lnTo>
                    <a:pt x="692" y="0"/>
                  </a:lnTo>
                  <a:lnTo>
                    <a:pt x="692"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4" name="Google Shape;374;p39"/>
            <p:cNvSpPr/>
            <p:nvPr/>
          </p:nvSpPr>
          <p:spPr>
            <a:xfrm>
              <a:off x="347" y="3693"/>
              <a:ext cx="156" cy="67"/>
            </a:xfrm>
            <a:custGeom>
              <a:rect b="b" l="l" r="r" t="t"/>
              <a:pathLst>
                <a:path extrusionOk="0" h="135" w="312">
                  <a:moveTo>
                    <a:pt x="272" y="0"/>
                  </a:moveTo>
                  <a:lnTo>
                    <a:pt x="0" y="78"/>
                  </a:lnTo>
                  <a:lnTo>
                    <a:pt x="312" y="135"/>
                  </a:lnTo>
                  <a:lnTo>
                    <a:pt x="272" y="0"/>
                  </a:lnTo>
                  <a:lnTo>
                    <a:pt x="27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75" name="Google Shape;375;p39"/>
            <p:cNvGrpSpPr/>
            <p:nvPr/>
          </p:nvGrpSpPr>
          <p:grpSpPr>
            <a:xfrm>
              <a:off x="5" y="3490"/>
              <a:ext cx="1124" cy="780"/>
              <a:chOff x="5" y="3490"/>
              <a:chExt cx="1124" cy="780"/>
            </a:xfrm>
          </p:grpSpPr>
          <p:grpSp>
            <p:nvGrpSpPr>
              <p:cNvPr id="376" name="Google Shape;376;p39"/>
              <p:cNvGrpSpPr/>
              <p:nvPr/>
            </p:nvGrpSpPr>
            <p:grpSpPr>
              <a:xfrm>
                <a:off x="499" y="3562"/>
                <a:ext cx="548" cy="708"/>
                <a:chOff x="499" y="3562"/>
                <a:chExt cx="548" cy="708"/>
              </a:xfrm>
            </p:grpSpPr>
            <p:sp>
              <p:nvSpPr>
                <p:cNvPr id="377" name="Google Shape;377;p39"/>
                <p:cNvSpPr/>
                <p:nvPr/>
              </p:nvSpPr>
              <p:spPr>
                <a:xfrm>
                  <a:off x="499" y="3587"/>
                  <a:ext cx="157" cy="87"/>
                </a:xfrm>
                <a:custGeom>
                  <a:rect b="b" l="l" r="r" t="t"/>
                  <a:pathLst>
                    <a:path extrusionOk="0" h="175" w="313">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8" name="Google Shape;378;p39"/>
                <p:cNvSpPr/>
                <p:nvPr/>
              </p:nvSpPr>
              <p:spPr>
                <a:xfrm>
                  <a:off x="636" y="4137"/>
                  <a:ext cx="115" cy="133"/>
                </a:xfrm>
                <a:custGeom>
                  <a:rect b="b" l="l" r="r" t="t"/>
                  <a:pathLst>
                    <a:path extrusionOk="0" h="266" w="230">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9" name="Google Shape;379;p39"/>
                <p:cNvSpPr/>
                <p:nvPr/>
              </p:nvSpPr>
              <p:spPr>
                <a:xfrm>
                  <a:off x="1004" y="3562"/>
                  <a:ext cx="43" cy="117"/>
                </a:xfrm>
                <a:custGeom>
                  <a:rect b="b" l="l" r="r" t="t"/>
                  <a:pathLst>
                    <a:path extrusionOk="0" h="234" w="87">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sp>
            <p:nvSpPr>
              <p:cNvPr id="380" name="Google Shape;380;p39"/>
              <p:cNvSpPr/>
              <p:nvPr/>
            </p:nvSpPr>
            <p:spPr>
              <a:xfrm>
                <a:off x="76" y="3732"/>
                <a:ext cx="595" cy="250"/>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1" name="Google Shape;381;p39"/>
              <p:cNvSpPr/>
              <p:nvPr/>
            </p:nvSpPr>
            <p:spPr>
              <a:xfrm>
                <a:off x="260" y="3886"/>
                <a:ext cx="244" cy="148"/>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2" name="Google Shape;382;p39"/>
              <p:cNvSpPr/>
              <p:nvPr/>
            </p:nvSpPr>
            <p:spPr>
              <a:xfrm>
                <a:off x="565" y="3680"/>
                <a:ext cx="107" cy="238"/>
              </a:xfrm>
              <a:custGeom>
                <a:rect b="b" l="l" r="r" t="t"/>
                <a:pathLst>
                  <a:path extrusionOk="0" h="478" w="213">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83" name="Google Shape;383;p39"/>
              <p:cNvGrpSpPr/>
              <p:nvPr/>
            </p:nvGrpSpPr>
            <p:grpSpPr>
              <a:xfrm>
                <a:off x="5" y="3490"/>
                <a:ext cx="1124" cy="678"/>
                <a:chOff x="5" y="3490"/>
                <a:chExt cx="1124" cy="678"/>
              </a:xfrm>
            </p:grpSpPr>
            <p:sp>
              <p:nvSpPr>
                <p:cNvPr id="384" name="Google Shape;384;p39"/>
                <p:cNvSpPr/>
                <p:nvPr/>
              </p:nvSpPr>
              <p:spPr>
                <a:xfrm>
                  <a:off x="669" y="4048"/>
                  <a:ext cx="75" cy="87"/>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5" name="Google Shape;385;p39"/>
                <p:cNvSpPr/>
                <p:nvPr/>
              </p:nvSpPr>
              <p:spPr>
                <a:xfrm>
                  <a:off x="5" y="3728"/>
                  <a:ext cx="842" cy="440"/>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6" name="Google Shape;386;p39"/>
                <p:cNvSpPr/>
                <p:nvPr/>
              </p:nvSpPr>
              <p:spPr>
                <a:xfrm>
                  <a:off x="106" y="3770"/>
                  <a:ext cx="80" cy="167"/>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7" name="Google Shape;387;p39"/>
                <p:cNvSpPr/>
                <p:nvPr/>
              </p:nvSpPr>
              <p:spPr>
                <a:xfrm>
                  <a:off x="449" y="3490"/>
                  <a:ext cx="322" cy="594"/>
                </a:xfrm>
                <a:custGeom>
                  <a:rect b="b" l="l" r="r" t="t"/>
                  <a:pathLst>
                    <a:path extrusionOk="0" h="1188" w="642">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8" name="Google Shape;388;p39"/>
                <p:cNvSpPr/>
                <p:nvPr/>
              </p:nvSpPr>
              <p:spPr>
                <a:xfrm>
                  <a:off x="578" y="3650"/>
                  <a:ext cx="96" cy="252"/>
                </a:xfrm>
                <a:custGeom>
                  <a:rect b="b" l="l" r="r" t="t"/>
                  <a:pathLst>
                    <a:path extrusionOk="0" h="504" w="192">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9" name="Google Shape;389;p39"/>
                <p:cNvSpPr/>
                <p:nvPr/>
              </p:nvSpPr>
              <p:spPr>
                <a:xfrm>
                  <a:off x="328" y="3630"/>
                  <a:ext cx="195" cy="135"/>
                </a:xfrm>
                <a:custGeom>
                  <a:rect b="b" l="l" r="r" t="t"/>
                  <a:pathLst>
                    <a:path extrusionOk="0" h="269" w="390">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0" name="Google Shape;390;p39"/>
                <p:cNvSpPr/>
                <p:nvPr/>
              </p:nvSpPr>
              <p:spPr>
                <a:xfrm>
                  <a:off x="658" y="3538"/>
                  <a:ext cx="471" cy="212"/>
                </a:xfrm>
                <a:custGeom>
                  <a:rect b="b" l="l" r="r" t="t"/>
                  <a:pathLst>
                    <a:path extrusionOk="0" h="424" w="941">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1" name="Google Shape;391;p39"/>
                <p:cNvSpPr/>
                <p:nvPr/>
              </p:nvSpPr>
              <p:spPr>
                <a:xfrm>
                  <a:off x="717" y="3606"/>
                  <a:ext cx="245" cy="86"/>
                </a:xfrm>
                <a:custGeom>
                  <a:rect b="b" l="l" r="r" t="t"/>
                  <a:pathLst>
                    <a:path extrusionOk="0" h="173" w="488">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grpSp>
        <p:nvGrpSpPr>
          <p:cNvPr id="392" name="Google Shape;392;p39"/>
          <p:cNvGrpSpPr/>
          <p:nvPr/>
        </p:nvGrpSpPr>
        <p:grpSpPr>
          <a:xfrm>
            <a:off x="8680450" y="2116138"/>
            <a:ext cx="385763" cy="4308475"/>
            <a:chOff x="5468" y="1333"/>
            <a:chExt cx="243" cy="2714"/>
          </a:xfrm>
        </p:grpSpPr>
        <p:sp>
          <p:nvSpPr>
            <p:cNvPr id="393" name="Google Shape;393;p39"/>
            <p:cNvSpPr/>
            <p:nvPr/>
          </p:nvSpPr>
          <p:spPr>
            <a:xfrm flipH="1">
              <a:off x="5468" y="2620"/>
              <a:ext cx="205" cy="1427"/>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4" name="Google Shape;394;p39"/>
            <p:cNvSpPr/>
            <p:nvPr/>
          </p:nvSpPr>
          <p:spPr>
            <a:xfrm flipH="1">
              <a:off x="5506" y="1333"/>
              <a:ext cx="205" cy="1633"/>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nvGrpSpPr>
          <p:cNvPr id="395" name="Google Shape;395;p39"/>
          <p:cNvGrpSpPr/>
          <p:nvPr/>
        </p:nvGrpSpPr>
        <p:grpSpPr>
          <a:xfrm>
            <a:off x="7171453" y="-86944"/>
            <a:ext cx="2427443" cy="2247165"/>
            <a:chOff x="4517" y="-55"/>
            <a:chExt cx="1529" cy="1416"/>
          </a:xfrm>
        </p:grpSpPr>
        <p:grpSp>
          <p:nvGrpSpPr>
            <p:cNvPr id="396" name="Google Shape;396;p39"/>
            <p:cNvGrpSpPr/>
            <p:nvPr/>
          </p:nvGrpSpPr>
          <p:grpSpPr>
            <a:xfrm>
              <a:off x="4517" y="-55"/>
              <a:ext cx="1529" cy="1416"/>
              <a:chOff x="4517" y="-55"/>
              <a:chExt cx="1529" cy="1416"/>
            </a:xfrm>
          </p:grpSpPr>
          <p:sp>
            <p:nvSpPr>
              <p:cNvPr id="397" name="Google Shape;397;p39"/>
              <p:cNvSpPr/>
              <p:nvPr/>
            </p:nvSpPr>
            <p:spPr>
              <a:xfrm rot="-3172564">
                <a:off x="5430" y="1086"/>
                <a:ext cx="62" cy="288"/>
              </a:xfrm>
              <a:custGeom>
                <a:rect b="b" l="l" r="r" t="t"/>
                <a:pathLst>
                  <a:path extrusionOk="0" h="806" w="245">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98" name="Google Shape;398;p39"/>
              <p:cNvGrpSpPr/>
              <p:nvPr/>
            </p:nvGrpSpPr>
            <p:grpSpPr>
              <a:xfrm>
                <a:off x="4517" y="-55"/>
                <a:ext cx="1529" cy="1416"/>
                <a:chOff x="4517" y="-55"/>
                <a:chExt cx="1529" cy="1416"/>
              </a:xfrm>
            </p:grpSpPr>
            <p:sp>
              <p:nvSpPr>
                <p:cNvPr id="399" name="Google Shape;399;p39"/>
                <p:cNvSpPr/>
                <p:nvPr/>
              </p:nvSpPr>
              <p:spPr>
                <a:xfrm rot="-3172564">
                  <a:off x="4966" y="71"/>
                  <a:ext cx="153" cy="125"/>
                </a:xfrm>
                <a:custGeom>
                  <a:rect b="b" l="l" r="r" t="t"/>
                  <a:pathLst>
                    <a:path extrusionOk="0" h="349" w="604">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0" name="Google Shape;400;p39"/>
                <p:cNvSpPr/>
                <p:nvPr/>
              </p:nvSpPr>
              <p:spPr>
                <a:xfrm rot="-3172564">
                  <a:off x="5048" y="332"/>
                  <a:ext cx="269" cy="438"/>
                </a:xfrm>
                <a:custGeom>
                  <a:rect b="b" l="l" r="r" t="t"/>
                  <a:pathLst>
                    <a:path extrusionOk="0" h="1230" w="1064">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1" name="Google Shape;401;p39"/>
                <p:cNvSpPr/>
                <p:nvPr/>
              </p:nvSpPr>
              <p:spPr>
                <a:xfrm rot="-3172564">
                  <a:off x="4858" y="182"/>
                  <a:ext cx="505" cy="898"/>
                </a:xfrm>
                <a:custGeom>
                  <a:rect b="b" l="l" r="r" t="t"/>
                  <a:pathLst>
                    <a:path extrusionOk="0" h="2521" w="2002">
                      <a:moveTo>
                        <a:pt x="1941" y="0"/>
                      </a:moveTo>
                      <a:lnTo>
                        <a:pt x="0" y="2521"/>
                      </a:lnTo>
                      <a:lnTo>
                        <a:pt x="192" y="2450"/>
                      </a:lnTo>
                      <a:lnTo>
                        <a:pt x="2002" y="61"/>
                      </a:lnTo>
                      <a:lnTo>
                        <a:pt x="1941" y="0"/>
                      </a:lnTo>
                      <a:lnTo>
                        <a:pt x="1941"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2" name="Google Shape;402;p39"/>
                <p:cNvSpPr/>
                <p:nvPr/>
              </p:nvSpPr>
              <p:spPr>
                <a:xfrm rot="-3172564">
                  <a:off x="4903" y="-19"/>
                  <a:ext cx="758" cy="1344"/>
                </a:xfrm>
                <a:custGeom>
                  <a:rect b="b" l="l" r="r" t="t"/>
                  <a:pathLst>
                    <a:path extrusionOk="0" h="3771" w="3007">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3" name="Google Shape;403;p39"/>
                <p:cNvSpPr/>
                <p:nvPr/>
              </p:nvSpPr>
              <p:spPr>
                <a:xfrm rot="-3172564">
                  <a:off x="5297" y="897"/>
                  <a:ext cx="169" cy="122"/>
                </a:xfrm>
                <a:custGeom>
                  <a:rect b="b" l="l" r="r" t="t"/>
                  <a:pathLst>
                    <a:path extrusionOk="0" h="342" w="673">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4" name="Google Shape;404;p39"/>
                <p:cNvSpPr/>
                <p:nvPr/>
              </p:nvSpPr>
              <p:spPr>
                <a:xfrm rot="-3172564">
                  <a:off x="5253" y="806"/>
                  <a:ext cx="181" cy="144"/>
                </a:xfrm>
                <a:custGeom>
                  <a:rect b="b" l="l" r="r" t="t"/>
                  <a:pathLst>
                    <a:path extrusionOk="0" h="403" w="716">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5" name="Google Shape;405;p39"/>
                <p:cNvSpPr/>
                <p:nvPr/>
              </p:nvSpPr>
              <p:spPr>
                <a:xfrm rot="-3172564">
                  <a:off x="4985" y="210"/>
                  <a:ext cx="181" cy="147"/>
                </a:xfrm>
                <a:custGeom>
                  <a:rect b="b" l="l" r="r" t="t"/>
                  <a:pathLst>
                    <a:path extrusionOk="0" h="411" w="717">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6" name="Google Shape;406;p39"/>
                <p:cNvSpPr/>
                <p:nvPr/>
              </p:nvSpPr>
              <p:spPr>
                <a:xfrm rot="-3172564">
                  <a:off x="4948" y="142"/>
                  <a:ext cx="179" cy="138"/>
                </a:xfrm>
                <a:custGeom>
                  <a:rect b="b" l="l" r="r" t="t"/>
                  <a:pathLst>
                    <a:path extrusionOk="0" h="386" w="709">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cxnSp>
          <p:nvCxnSpPr>
            <p:cNvPr id="407" name="Google Shape;407;p39"/>
            <p:cNvCxnSpPr/>
            <p:nvPr/>
          </p:nvCxnSpPr>
          <p:spPr>
            <a:xfrm>
              <a:off x="4870" y="84"/>
              <a:ext cx="42" cy="96"/>
            </a:xfrm>
            <a:prstGeom prst="straightConnector1">
              <a:avLst/>
            </a:prstGeom>
            <a:noFill/>
            <a:ln cap="flat" cmpd="sng" w="38100">
              <a:solidFill>
                <a:schemeClr val="accent2"/>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65" name="Shape 3065"/>
        <p:cNvGrpSpPr/>
        <p:nvPr/>
      </p:nvGrpSpPr>
      <p:grpSpPr>
        <a:xfrm>
          <a:off x="0" y="0"/>
          <a:ext cx="0" cy="0"/>
          <a:chOff x="0" y="0"/>
          <a:chExt cx="0" cy="0"/>
        </a:xfrm>
      </p:grpSpPr>
      <p:sp>
        <p:nvSpPr>
          <p:cNvPr id="3066" name="Google Shape;3066;p475"/>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30200" lvl="5" marL="27432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6pPr>
            <a:lvl7pPr indent="-330200" lvl="6" marL="32004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7pPr>
            <a:lvl8pPr indent="-330200" lvl="7" marL="36576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8pPr>
            <a:lvl9pPr indent="-330200" lvl="8" marL="4114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9pPr>
          </a:lstStyle>
          <a:p/>
        </p:txBody>
      </p:sp>
      <p:sp>
        <p:nvSpPr>
          <p:cNvPr id="3067" name="Google Shape;3067;p47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8" name="Google Shape;3068;p47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9" name="Google Shape;3069;p47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070" name="Google Shape;3070;p475"/>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3071" name="Google Shape;3071;p475"/>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3072" name="Google Shape;3072;p475"/>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3073" name="Google Shape;3073;p475"/>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3074" name="Google Shape;3074;p475"/>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Tree>
  </p:cSld>
  <p:clrMap accent1="accent1" accent2="accent2" accent3="accent3" accent4="accent4" accent5="accent5" accent6="accent6" bg1="lt1" bg2="dk2" tx1="dk1" tx2="lt2" folHlink="folHlink" hlink="hlink"/>
  <p:sldLayoutIdLst>
    <p:sldLayoutId id="2147484083" r:id="rId3"/>
    <p:sldLayoutId id="2147484084" r:id="rId4"/>
    <p:sldLayoutId id="2147484085" r:id="rId5"/>
    <p:sldLayoutId id="2147484086" r:id="rId6"/>
    <p:sldLayoutId id="2147484087" r:id="rId7"/>
    <p:sldLayoutId id="2147484088" r:id="rId8"/>
    <p:sldLayoutId id="2147484089" r:id="rId9"/>
    <p:sldLayoutId id="2147484090" r:id="rId10"/>
    <p:sldLayoutId id="2147484091" r:id="rId11"/>
    <p:sldLayoutId id="2147484092" r:id="rId12"/>
    <p:sldLayoutId id="214748409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66FF"/>
        </a:solidFill>
      </p:bgPr>
    </p:bg>
    <p:spTree>
      <p:nvGrpSpPr>
        <p:cNvPr id="3143" name="Shape 3143"/>
        <p:cNvGrpSpPr/>
        <p:nvPr/>
      </p:nvGrpSpPr>
      <p:grpSpPr>
        <a:xfrm>
          <a:off x="0" y="0"/>
          <a:ext cx="0" cy="0"/>
          <a:chOff x="0" y="0"/>
          <a:chExt cx="0" cy="0"/>
        </a:xfrm>
      </p:grpSpPr>
      <p:sp>
        <p:nvSpPr>
          <p:cNvPr id="3144" name="Google Shape;3144;p487"/>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marR="0" rtl="0" algn="ctr">
              <a:lnSpc>
                <a:spcPct val="93000"/>
              </a:lnSpc>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1pPr>
            <a:lvl2pPr lvl="1"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2pPr>
            <a:lvl3pPr lvl="2"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3pPr>
            <a:lvl4pPr lvl="3"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4pPr>
            <a:lvl5pPr lvl="4"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5pPr>
            <a:lvl6pPr lvl="5"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6pPr>
            <a:lvl7pPr lvl="6"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7pPr>
            <a:lvl8pPr lvl="7"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8pPr>
            <a:lvl9pPr lvl="8"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9pPr>
          </a:lstStyle>
          <a:p/>
        </p:txBody>
      </p:sp>
      <p:sp>
        <p:nvSpPr>
          <p:cNvPr id="3145" name="Google Shape;3145;p487"/>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311553" lvl="0" marL="457200" marR="0" rtl="0" algn="l">
              <a:lnSpc>
                <a:spcPct val="93000"/>
              </a:lnSpc>
              <a:spcBef>
                <a:spcPts val="0"/>
              </a:spcBef>
              <a:spcAft>
                <a:spcPts val="0"/>
              </a:spcAft>
              <a:buClr>
                <a:srgbClr val="000000"/>
              </a:buClr>
              <a:buSzPts val="1306"/>
              <a:buFont typeface="Noto Sans Symbols"/>
              <a:buChar char="●"/>
              <a:defRPr b="0" i="0" sz="2903" u="none" cap="none" strike="noStrike">
                <a:solidFill>
                  <a:srgbClr val="000000"/>
                </a:solidFill>
                <a:latin typeface="Times New Roman"/>
                <a:ea typeface="Times New Roman"/>
                <a:cs typeface="Times New Roman"/>
                <a:sym typeface="Times New Roman"/>
              </a:defRPr>
            </a:lvl1pPr>
            <a:lvl2pPr indent="-349567" lvl="1" marL="914400" marR="0" rtl="0" algn="l">
              <a:lnSpc>
                <a:spcPct val="93000"/>
              </a:lnSpc>
              <a:spcBef>
                <a:spcPts val="1293"/>
              </a:spcBef>
              <a:spcAft>
                <a:spcPts val="0"/>
              </a:spcAft>
              <a:buClr>
                <a:srgbClr val="000000"/>
              </a:buClr>
              <a:buSzPts val="1905"/>
              <a:buFont typeface="Noto Sans Symbols"/>
              <a:buChar char="–"/>
              <a:defRPr b="0" i="0" sz="2540" u="none" cap="none" strike="noStrike">
                <a:solidFill>
                  <a:srgbClr val="000000"/>
                </a:solidFill>
                <a:latin typeface="Times New Roman"/>
                <a:ea typeface="Times New Roman"/>
                <a:cs typeface="Times New Roman"/>
                <a:sym typeface="Times New Roman"/>
              </a:defRPr>
            </a:lvl2pPr>
            <a:lvl3pPr indent="-290807" lvl="2" marL="1371600" marR="0" rtl="0" algn="l">
              <a:lnSpc>
                <a:spcPct val="93000"/>
              </a:lnSpc>
              <a:spcBef>
                <a:spcPts val="1032"/>
              </a:spcBef>
              <a:spcAft>
                <a:spcPts val="0"/>
              </a:spcAft>
              <a:buClr>
                <a:srgbClr val="000000"/>
              </a:buClr>
              <a:buSzPts val="980"/>
              <a:buFont typeface="Noto Sans Symbols"/>
              <a:buChar char="●"/>
              <a:defRPr b="0" i="0" sz="2177" u="none" cap="none" strike="noStrike">
                <a:solidFill>
                  <a:srgbClr val="000000"/>
                </a:solidFill>
                <a:latin typeface="Times New Roman"/>
                <a:ea typeface="Times New Roman"/>
                <a:cs typeface="Times New Roman"/>
                <a:sym typeface="Times New Roman"/>
              </a:defRPr>
            </a:lvl3pPr>
            <a:lvl4pPr indent="-314991" lvl="3" marL="1828800" marR="0" rtl="0" algn="l">
              <a:lnSpc>
                <a:spcPct val="93000"/>
              </a:lnSpc>
              <a:spcBef>
                <a:spcPts val="771"/>
              </a:spcBef>
              <a:spcAft>
                <a:spcPts val="0"/>
              </a:spcAft>
              <a:buClr>
                <a:srgbClr val="000000"/>
              </a:buClr>
              <a:buSzPts val="1361"/>
              <a:buFont typeface="Noto Sans Symbols"/>
              <a:buChar char="–"/>
              <a:defRPr b="0" i="0" sz="1814" u="none" cap="none" strike="noStrike">
                <a:solidFill>
                  <a:srgbClr val="000000"/>
                </a:solidFill>
                <a:latin typeface="Times New Roman"/>
                <a:ea typeface="Times New Roman"/>
                <a:cs typeface="Times New Roman"/>
                <a:sym typeface="Times New Roman"/>
              </a:defRPr>
            </a:lvl4pPr>
            <a:lvl5pPr indent="-280435" lvl="4" marL="2286000" marR="0" rtl="0" algn="l">
              <a:lnSpc>
                <a:spcPct val="93000"/>
              </a:lnSpc>
              <a:spcBef>
                <a:spcPts val="522"/>
              </a:spcBef>
              <a:spcAft>
                <a:spcPts val="0"/>
              </a:spcAft>
              <a:buClr>
                <a:srgbClr val="000000"/>
              </a:buClr>
              <a:buSzPts val="816"/>
              <a:buFont typeface="Noto Sans Symbols"/>
              <a:buChar char="●"/>
              <a:defRPr b="0" i="0" sz="1814" u="none" cap="none" strike="noStrike">
                <a:solidFill>
                  <a:srgbClr val="000000"/>
                </a:solidFill>
                <a:latin typeface="Times New Roman"/>
                <a:ea typeface="Times New Roman"/>
                <a:cs typeface="Times New Roman"/>
                <a:sym typeface="Times New Roman"/>
              </a:defRPr>
            </a:lvl5pPr>
            <a:lvl6pPr indent="-332295" lvl="5" marL="27432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6pPr>
            <a:lvl7pPr indent="-332295" lvl="6" marL="32004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7pPr>
            <a:lvl8pPr indent="-332295" lvl="7" marL="36576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8pPr>
            <a:lvl9pPr indent="-332295" lvl="8" marL="41148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9pPr>
          </a:lstStyle>
          <a:p/>
        </p:txBody>
      </p:sp>
      <p:pic>
        <p:nvPicPr>
          <p:cNvPr id="3146" name="Google Shape;3146;p487"/>
          <p:cNvPicPr preferRelativeResize="0"/>
          <p:nvPr/>
        </p:nvPicPr>
        <p:blipFill rotWithShape="1">
          <a:blip r:embed="rId1">
            <a:alphaModFix/>
          </a:blip>
          <a:srcRect b="0" l="0" r="0" t="0"/>
          <a:stretch/>
        </p:blipFill>
        <p:spPr>
          <a:xfrm>
            <a:off x="8458560" y="1"/>
            <a:ext cx="685440" cy="91449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94" r:id="rId2"/>
    <p:sldLayoutId id="2147484095" r:id="rId3"/>
    <p:sldLayoutId id="2147484096" r:id="rId4"/>
    <p:sldLayoutId id="2147484097" r:id="rId5"/>
    <p:sldLayoutId id="2147484098" r:id="rId6"/>
    <p:sldLayoutId id="2147484099" r:id="rId7"/>
    <p:sldLayoutId id="2147484100" r:id="rId8"/>
    <p:sldLayoutId id="2147484101" r:id="rId9"/>
    <p:sldLayoutId id="2147484102" r:id="rId10"/>
    <p:sldLayoutId id="2147484103" r:id="rId11"/>
    <p:sldLayoutId id="2147484104" r:id="rId12"/>
    <p:sldLayoutId id="2147484105"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85" name="Shape 3185"/>
        <p:cNvGrpSpPr/>
        <p:nvPr/>
      </p:nvGrpSpPr>
      <p:grpSpPr>
        <a:xfrm>
          <a:off x="0" y="0"/>
          <a:ext cx="0" cy="0"/>
          <a:chOff x="0" y="0"/>
          <a:chExt cx="0" cy="0"/>
        </a:xfrm>
      </p:grpSpPr>
      <p:sp>
        <p:nvSpPr>
          <p:cNvPr id="3186" name="Google Shape;3186;p500"/>
          <p:cNvSpPr/>
          <p:nvPr/>
        </p:nvSpPr>
        <p:spPr>
          <a:xfrm>
            <a:off x="0" y="0"/>
            <a:ext cx="9144000" cy="152400"/>
          </a:xfrm>
          <a:prstGeom prst="rect">
            <a:avLst/>
          </a:prstGeom>
          <a:gradFill>
            <a:gsLst>
              <a:gs pos="0">
                <a:schemeClr val="dk1"/>
              </a:gs>
              <a:gs pos="100000">
                <a:srgbClr val="0099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3187" name="Google Shape;3187;p50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9pPr>
          </a:lstStyle>
          <a:p/>
        </p:txBody>
      </p:sp>
      <p:sp>
        <p:nvSpPr>
          <p:cNvPr descr="Rectangle: Click to edit Master text styles&#10;Second level&#10;Third level&#10;Fourth level&#10;Fifth level" id="3188" name="Google Shape;3188;p500"/>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chemeClr val="hlink"/>
              </a:buClr>
              <a:buSzPts val="3520"/>
              <a:buFont typeface="Noto Sans Symbols"/>
              <a:buChar char="•"/>
              <a:defRPr b="0" i="0" sz="3200" u="none" cap="none" strike="noStrike">
                <a:solidFill>
                  <a:schemeClr val="dk1"/>
                </a:solidFill>
                <a:latin typeface="Tahoma"/>
                <a:ea typeface="Tahoma"/>
                <a:cs typeface="Tahoma"/>
                <a:sym typeface="Tahoma"/>
              </a:defRPr>
            </a:lvl1pPr>
            <a:lvl2pPr indent="-335280" lvl="1" marL="914400" marR="0" rtl="0" algn="l">
              <a:spcBef>
                <a:spcPts val="560"/>
              </a:spcBef>
              <a:spcAft>
                <a:spcPts val="0"/>
              </a:spcAft>
              <a:buClr>
                <a:schemeClr val="dk1"/>
              </a:buClr>
              <a:buSzPts val="1680"/>
              <a:buFont typeface="Noto Sans Symbols"/>
              <a:buChar char="■"/>
              <a:defRPr b="0" i="0" sz="2800" u="none" cap="none" strike="noStrike">
                <a:solidFill>
                  <a:schemeClr val="dk1"/>
                </a:solidFill>
                <a:latin typeface="Tahoma"/>
                <a:ea typeface="Tahoma"/>
                <a:cs typeface="Tahoma"/>
                <a:sym typeface="Tahoma"/>
              </a:defRPr>
            </a:lvl2pPr>
            <a:lvl3pPr indent="-373380" lvl="2" marL="1371600" marR="0" rtl="0" algn="l">
              <a:spcBef>
                <a:spcPts val="480"/>
              </a:spcBef>
              <a:spcAft>
                <a:spcPts val="0"/>
              </a:spcAft>
              <a:buClr>
                <a:schemeClr val="hlink"/>
              </a:buClr>
              <a:buSzPts val="2280"/>
              <a:buFont typeface="Noto Sans Symbols"/>
              <a:buChar char="⬥"/>
              <a:defRPr b="0" i="0" sz="2400" u="none" cap="none" strike="noStrike">
                <a:solidFill>
                  <a:schemeClr val="dk1"/>
                </a:solidFill>
                <a:latin typeface="Tahoma"/>
                <a:ea typeface="Tahoma"/>
                <a:cs typeface="Tahoma"/>
                <a:sym typeface="Tahoma"/>
              </a:defRPr>
            </a:lvl3pPr>
            <a:lvl4pPr indent="-311150" lvl="3" marL="1828800" marR="0" rtl="0" algn="l">
              <a:spcBef>
                <a:spcPts val="400"/>
              </a:spcBef>
              <a:spcAft>
                <a:spcPts val="0"/>
              </a:spcAft>
              <a:buClr>
                <a:schemeClr val="dk1"/>
              </a:buClr>
              <a:buSzPts val="1300"/>
              <a:buFont typeface="Noto Sans Symbols"/>
              <a:buChar char="■"/>
              <a:defRPr b="0" i="0" sz="2000" u="none" cap="none" strike="noStrike">
                <a:solidFill>
                  <a:schemeClr val="dk1"/>
                </a:solidFill>
                <a:latin typeface="Tahoma"/>
                <a:ea typeface="Tahoma"/>
                <a:cs typeface="Tahoma"/>
                <a:sym typeface="Tahoma"/>
              </a:defRPr>
            </a:lvl4pPr>
            <a:lvl5pPr indent="-304800" lvl="4" marL="2286000" marR="0" rtl="0" algn="l">
              <a:spcBef>
                <a:spcPts val="400"/>
              </a:spcBef>
              <a:spcAft>
                <a:spcPts val="0"/>
              </a:spcAft>
              <a:buClr>
                <a:schemeClr val="hlink"/>
              </a:buClr>
              <a:buSzPts val="12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3189" name="Google Shape;3189;p50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0" name="Google Shape;3190;p50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1" name="Google Shape;3191;p500"/>
          <p:cNvSpPr txBox="1"/>
          <p:nvPr/>
        </p:nvSpPr>
        <p:spPr>
          <a:xfrm>
            <a:off x="8429625" y="6384925"/>
            <a:ext cx="561975" cy="3968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fld id="{00000000-1234-1234-1234-123412341234}" type="slidenum">
              <a:rPr lang="en-US" sz="2000">
                <a:solidFill>
                  <a:schemeClr val="dk1"/>
                </a:solidFill>
                <a:latin typeface="Tahoma"/>
                <a:ea typeface="Tahoma"/>
                <a:cs typeface="Tahoma"/>
                <a:sym typeface="Tahoma"/>
              </a:rPr>
              <a:t>‹#›</a:t>
            </a:fld>
            <a:endParaRPr sz="2000">
              <a:solidFill>
                <a:schemeClr val="dk1"/>
              </a:solidFill>
              <a:latin typeface="Tahoma"/>
              <a:ea typeface="Tahoma"/>
              <a:cs typeface="Tahoma"/>
              <a:sym typeface="Tahoma"/>
            </a:endParaRPr>
          </a:p>
        </p:txBody>
      </p:sp>
      <p:pic>
        <p:nvPicPr>
          <p:cNvPr id="3192" name="Google Shape;3192;p500"/>
          <p:cNvPicPr preferRelativeResize="0"/>
          <p:nvPr/>
        </p:nvPicPr>
        <p:blipFill rotWithShape="1">
          <a:blip r:embed="rId1">
            <a:alphaModFix/>
          </a:blip>
          <a:srcRect b="0" l="0" r="0" t="0"/>
          <a:stretch/>
        </p:blipFill>
        <p:spPr>
          <a:xfrm>
            <a:off x="0" y="5226050"/>
            <a:ext cx="2438400" cy="1625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106" r:id="rId2"/>
    <p:sldLayoutId id="2147484107" r:id="rId3"/>
    <p:sldLayoutId id="2147484108" r:id="rId4"/>
    <p:sldLayoutId id="2147484109" r:id="rId5"/>
    <p:sldLayoutId id="2147484110" r:id="rId6"/>
    <p:sldLayoutId id="2147484111" r:id="rId7"/>
    <p:sldLayoutId id="2147484112" r:id="rId8"/>
    <p:sldLayoutId id="2147484113" r:id="rId9"/>
    <p:sldLayoutId id="2147484114" r:id="rId10"/>
    <p:sldLayoutId id="2147484115" r:id="rId11"/>
    <p:sldLayoutId id="214748411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53" name="Shape 3253"/>
        <p:cNvGrpSpPr/>
        <p:nvPr/>
      </p:nvGrpSpPr>
      <p:grpSpPr>
        <a:xfrm>
          <a:off x="0" y="0"/>
          <a:ext cx="0" cy="0"/>
          <a:chOff x="0" y="0"/>
          <a:chExt cx="0" cy="0"/>
        </a:xfrm>
      </p:grpSpPr>
      <p:sp>
        <p:nvSpPr>
          <p:cNvPr id="3254" name="Google Shape;3254;p51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255" name="Google Shape;3255;p51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256" name="Google Shape;3256;p5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7" name="Google Shape;3257;p5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8" name="Google Shape;3258;p5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17" r:id="rId1"/>
    <p:sldLayoutId id="2147484118" r:id="rId2"/>
    <p:sldLayoutId id="2147484119" r:id="rId3"/>
    <p:sldLayoutId id="2147484120" r:id="rId4"/>
    <p:sldLayoutId id="2147484121" r:id="rId5"/>
    <p:sldLayoutId id="2147484122" r:id="rId6"/>
    <p:sldLayoutId id="2147484123" r:id="rId7"/>
    <p:sldLayoutId id="2147484124" r:id="rId8"/>
    <p:sldLayoutId id="2147484125" r:id="rId9"/>
    <p:sldLayoutId id="2147484126" r:id="rId10"/>
    <p:sldLayoutId id="214748412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B"/>
            </a:gs>
            <a:gs pos="100000">
              <a:srgbClr val="000099"/>
            </a:gs>
          </a:gsLst>
          <a:lin ang="5400000" scaled="0"/>
        </a:gradFill>
      </p:bgPr>
    </p:bg>
    <p:spTree>
      <p:nvGrpSpPr>
        <p:cNvPr id="3328" name="Shape 3328"/>
        <p:cNvGrpSpPr/>
        <p:nvPr/>
      </p:nvGrpSpPr>
      <p:grpSpPr>
        <a:xfrm>
          <a:off x="0" y="0"/>
          <a:ext cx="0" cy="0"/>
          <a:chOff x="0" y="0"/>
          <a:chExt cx="0" cy="0"/>
        </a:xfrm>
      </p:grpSpPr>
      <p:sp>
        <p:nvSpPr>
          <p:cNvPr id="3329" name="Google Shape;3329;p5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9pPr>
          </a:lstStyle>
          <a:p/>
        </p:txBody>
      </p:sp>
      <p:sp>
        <p:nvSpPr>
          <p:cNvPr id="3330" name="Google Shape;3330;p524"/>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3331" name="Google Shape;3331;p524"/>
          <p:cNvGrpSpPr/>
          <p:nvPr/>
        </p:nvGrpSpPr>
        <p:grpSpPr>
          <a:xfrm>
            <a:off x="57150" y="6408738"/>
            <a:ext cx="2105025" cy="458787"/>
            <a:chOff x="-1112" y="2160"/>
            <a:chExt cx="1326" cy="289"/>
          </a:xfrm>
        </p:grpSpPr>
        <p:pic>
          <p:nvPicPr>
            <p:cNvPr id="3332" name="Google Shape;3332;p524"/>
            <p:cNvPicPr preferRelativeResize="0"/>
            <p:nvPr/>
          </p:nvPicPr>
          <p:blipFill rotWithShape="1">
            <a:blip r:embed="rId1">
              <a:alphaModFix/>
            </a:blip>
            <a:srcRect b="0" l="0" r="0" t="0"/>
            <a:stretch/>
          </p:blipFill>
          <p:spPr>
            <a:xfrm>
              <a:off x="-1112" y="2160"/>
              <a:ext cx="411" cy="240"/>
            </a:xfrm>
            <a:prstGeom prst="rect">
              <a:avLst/>
            </a:prstGeom>
            <a:noFill/>
            <a:ln>
              <a:noFill/>
            </a:ln>
          </p:spPr>
        </p:pic>
        <p:sp>
          <p:nvSpPr>
            <p:cNvPr id="3333" name="Google Shape;3333;p524"/>
            <p:cNvSpPr/>
            <p:nvPr/>
          </p:nvSpPr>
          <p:spPr>
            <a:xfrm>
              <a:off x="-730" y="2163"/>
              <a:ext cx="944" cy="286"/>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Health        Santé</a:t>
              </a:r>
              <a:endParaRPr/>
            </a:p>
            <a:p>
              <a:pPr indent="0" lvl="0" marL="0" marR="0" rtl="0" algn="l">
                <a:spcBef>
                  <a:spcPts val="0"/>
                </a:spcBef>
                <a:spcAft>
                  <a:spcPts val="0"/>
                </a:spcAft>
                <a:buNone/>
              </a:pPr>
              <a:r>
                <a:rPr lang="en-US" sz="1200">
                  <a:solidFill>
                    <a:schemeClr val="lt1"/>
                  </a:solidFill>
                  <a:latin typeface="Arial"/>
                  <a:ea typeface="Arial"/>
                  <a:cs typeface="Arial"/>
                  <a:sym typeface="Arial"/>
                </a:rPr>
                <a:t>Canada      Canada</a:t>
              </a:r>
              <a:endParaRPr sz="1200">
                <a:solidFill>
                  <a:schemeClr val="lt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128" r:id="rId2"/>
    <p:sldLayoutId id="2147484129" r:id="rId3"/>
    <p:sldLayoutId id="2147484130" r:id="rId4"/>
    <p:sldLayoutId id="2147484131" r:id="rId5"/>
    <p:sldLayoutId id="2147484132" r:id="rId6"/>
    <p:sldLayoutId id="2147484133" r:id="rId7"/>
    <p:sldLayoutId id="2147484134" r:id="rId8"/>
    <p:sldLayoutId id="2147484135" r:id="rId9"/>
    <p:sldLayoutId id="2147484136" r:id="rId10"/>
    <p:sldLayoutId id="2147484137" r:id="rId11"/>
    <p:sldLayoutId id="2147484138" r:id="rId12"/>
    <p:sldLayoutId id="2147484139" r:id="rId13"/>
    <p:sldLayoutId id="2147484140" r:id="rId14"/>
    <p:sldLayoutId id="2147484141"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81" name="Shape 3381"/>
        <p:cNvGrpSpPr/>
        <p:nvPr/>
      </p:nvGrpSpPr>
      <p:grpSpPr>
        <a:xfrm>
          <a:off x="0" y="0"/>
          <a:ext cx="0" cy="0"/>
          <a:chOff x="0" y="0"/>
          <a:chExt cx="0" cy="0"/>
        </a:xfrm>
      </p:grpSpPr>
      <p:sp>
        <p:nvSpPr>
          <p:cNvPr id="3382" name="Google Shape;3382;p53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9pPr>
          </a:lstStyle>
          <a:p/>
        </p:txBody>
      </p:sp>
      <p:sp>
        <p:nvSpPr>
          <p:cNvPr id="3383" name="Google Shape;3383;p539"/>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id="3384" name="Google Shape;3384;p539"/>
          <p:cNvPicPr preferRelativeResize="0"/>
          <p:nvPr/>
        </p:nvPicPr>
        <p:blipFill rotWithShape="1">
          <a:blip r:embed="rId1">
            <a:alphaModFix/>
          </a:blip>
          <a:srcRect b="0" l="0" r="0" t="0"/>
          <a:stretch/>
        </p:blipFill>
        <p:spPr>
          <a:xfrm>
            <a:off x="-1588" y="0"/>
            <a:ext cx="9145588" cy="749300"/>
          </a:xfrm>
          <a:prstGeom prst="rect">
            <a:avLst/>
          </a:prstGeom>
          <a:noFill/>
          <a:ln>
            <a:noFill/>
          </a:ln>
        </p:spPr>
      </p:pic>
      <p:sp>
        <p:nvSpPr>
          <p:cNvPr id="3385" name="Google Shape;3385;p53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0" sz="1400">
                <a:solidFill>
                  <a:schemeClr val="accent2"/>
                </a:solidFill>
                <a:latin typeface="Arial"/>
                <a:ea typeface="Arial"/>
                <a:cs typeface="Arial"/>
                <a:sym typeface="Arial"/>
              </a:defRPr>
            </a:lvl1pPr>
            <a:lvl2pPr indent="0" lvl="1" marL="0" marR="0" rtl="0" algn="r">
              <a:spcBef>
                <a:spcPts val="0"/>
              </a:spcBef>
              <a:buNone/>
              <a:defRPr b="1" i="0" sz="1400">
                <a:solidFill>
                  <a:schemeClr val="accent2"/>
                </a:solidFill>
                <a:latin typeface="Arial"/>
                <a:ea typeface="Arial"/>
                <a:cs typeface="Arial"/>
                <a:sym typeface="Arial"/>
              </a:defRPr>
            </a:lvl2pPr>
            <a:lvl3pPr indent="0" lvl="2" marL="0" marR="0" rtl="0" algn="r">
              <a:spcBef>
                <a:spcPts val="0"/>
              </a:spcBef>
              <a:buNone/>
              <a:defRPr b="1" i="0" sz="1400">
                <a:solidFill>
                  <a:schemeClr val="accent2"/>
                </a:solidFill>
                <a:latin typeface="Arial"/>
                <a:ea typeface="Arial"/>
                <a:cs typeface="Arial"/>
                <a:sym typeface="Arial"/>
              </a:defRPr>
            </a:lvl3pPr>
            <a:lvl4pPr indent="0" lvl="3" marL="0" marR="0" rtl="0" algn="r">
              <a:spcBef>
                <a:spcPts val="0"/>
              </a:spcBef>
              <a:buNone/>
              <a:defRPr b="1" i="0" sz="1400">
                <a:solidFill>
                  <a:schemeClr val="accent2"/>
                </a:solidFill>
                <a:latin typeface="Arial"/>
                <a:ea typeface="Arial"/>
                <a:cs typeface="Arial"/>
                <a:sym typeface="Arial"/>
              </a:defRPr>
            </a:lvl4pPr>
            <a:lvl5pPr indent="0" lvl="4" marL="0" marR="0" rtl="0" algn="r">
              <a:spcBef>
                <a:spcPts val="0"/>
              </a:spcBef>
              <a:buNone/>
              <a:defRPr b="1" i="0" sz="1400">
                <a:solidFill>
                  <a:schemeClr val="accent2"/>
                </a:solidFill>
                <a:latin typeface="Arial"/>
                <a:ea typeface="Arial"/>
                <a:cs typeface="Arial"/>
                <a:sym typeface="Arial"/>
              </a:defRPr>
            </a:lvl5pPr>
            <a:lvl6pPr indent="0" lvl="5" marL="0" marR="0" rtl="0" algn="r">
              <a:spcBef>
                <a:spcPts val="0"/>
              </a:spcBef>
              <a:buNone/>
              <a:defRPr b="1" i="0" sz="1400">
                <a:solidFill>
                  <a:schemeClr val="accent2"/>
                </a:solidFill>
                <a:latin typeface="Arial"/>
                <a:ea typeface="Arial"/>
                <a:cs typeface="Arial"/>
                <a:sym typeface="Arial"/>
              </a:defRPr>
            </a:lvl6pPr>
            <a:lvl7pPr indent="0" lvl="6" marL="0" marR="0" rtl="0" algn="r">
              <a:spcBef>
                <a:spcPts val="0"/>
              </a:spcBef>
              <a:buNone/>
              <a:defRPr b="1" i="0" sz="1400">
                <a:solidFill>
                  <a:schemeClr val="accent2"/>
                </a:solidFill>
                <a:latin typeface="Arial"/>
                <a:ea typeface="Arial"/>
                <a:cs typeface="Arial"/>
                <a:sym typeface="Arial"/>
              </a:defRPr>
            </a:lvl7pPr>
            <a:lvl8pPr indent="0" lvl="7" marL="0" marR="0" rtl="0" algn="r">
              <a:spcBef>
                <a:spcPts val="0"/>
              </a:spcBef>
              <a:buNone/>
              <a:defRPr b="1" i="0" sz="1400">
                <a:solidFill>
                  <a:schemeClr val="accent2"/>
                </a:solidFill>
                <a:latin typeface="Arial"/>
                <a:ea typeface="Arial"/>
                <a:cs typeface="Arial"/>
                <a:sym typeface="Arial"/>
              </a:defRPr>
            </a:lvl8pPr>
            <a:lvl9pPr indent="0" lvl="8" marL="0" marR="0" rt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42" r:id="rId2"/>
    <p:sldLayoutId id="2147484143" r:id="rId3"/>
    <p:sldLayoutId id="2147484144" r:id="rId4"/>
    <p:sldLayoutId id="2147484145" r:id="rId5"/>
    <p:sldLayoutId id="2147484146" r:id="rId6"/>
    <p:sldLayoutId id="2147484147" r:id="rId7"/>
    <p:sldLayoutId id="2147484148" r:id="rId8"/>
    <p:sldLayoutId id="2147484149" r:id="rId9"/>
    <p:sldLayoutId id="2147484150" r:id="rId10"/>
    <p:sldLayoutId id="2147484151" r:id="rId11"/>
    <p:sldLayoutId id="2147484152" r:id="rId12"/>
    <p:sldLayoutId id="2147484153" r:id="rId13"/>
    <p:sldLayoutId id="2147484154"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44" name="Shape 3444"/>
        <p:cNvGrpSpPr/>
        <p:nvPr/>
      </p:nvGrpSpPr>
      <p:grpSpPr>
        <a:xfrm>
          <a:off x="0" y="0"/>
          <a:ext cx="0" cy="0"/>
          <a:chOff x="0" y="0"/>
          <a:chExt cx="0" cy="0"/>
        </a:xfrm>
      </p:grpSpPr>
      <p:sp>
        <p:nvSpPr>
          <p:cNvPr id="3445" name="Google Shape;3445;p55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446" name="Google Shape;3446;p553"/>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447" name="Google Shape;3447;p55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8" name="Google Shape;3448;p5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9" name="Google Shape;3449;p5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Times New Roman"/>
                <a:ea typeface="Times New Roman"/>
                <a:cs typeface="Times New Roman"/>
                <a:sym typeface="Times New Roman"/>
              </a:defRPr>
            </a:lvl1pPr>
            <a:lvl2pPr indent="0" lvl="1" marL="0" marR="0" rtl="0" algn="r">
              <a:spcBef>
                <a:spcPts val="0"/>
              </a:spcBef>
              <a:buNone/>
              <a:defRPr b="0" sz="1400">
                <a:solidFill>
                  <a:schemeClr val="dk1"/>
                </a:solidFill>
                <a:latin typeface="Times New Roman"/>
                <a:ea typeface="Times New Roman"/>
                <a:cs typeface="Times New Roman"/>
                <a:sym typeface="Times New Roman"/>
              </a:defRPr>
            </a:lvl2pPr>
            <a:lvl3pPr indent="0" lvl="2" marL="0" marR="0" rtl="0" algn="r">
              <a:spcBef>
                <a:spcPts val="0"/>
              </a:spcBef>
              <a:buNone/>
              <a:defRPr b="0" sz="1400">
                <a:solidFill>
                  <a:schemeClr val="dk1"/>
                </a:solidFill>
                <a:latin typeface="Times New Roman"/>
                <a:ea typeface="Times New Roman"/>
                <a:cs typeface="Times New Roman"/>
                <a:sym typeface="Times New Roman"/>
              </a:defRPr>
            </a:lvl3pPr>
            <a:lvl4pPr indent="0" lvl="3" marL="0" marR="0" rtl="0" algn="r">
              <a:spcBef>
                <a:spcPts val="0"/>
              </a:spcBef>
              <a:buNone/>
              <a:defRPr b="0" sz="1400">
                <a:solidFill>
                  <a:schemeClr val="dk1"/>
                </a:solidFill>
                <a:latin typeface="Times New Roman"/>
                <a:ea typeface="Times New Roman"/>
                <a:cs typeface="Times New Roman"/>
                <a:sym typeface="Times New Roman"/>
              </a:defRPr>
            </a:lvl4pPr>
            <a:lvl5pPr indent="0" lvl="4" marL="0" marR="0" rtl="0" algn="r">
              <a:spcBef>
                <a:spcPts val="0"/>
              </a:spcBef>
              <a:buNone/>
              <a:defRPr b="0" sz="1400">
                <a:solidFill>
                  <a:schemeClr val="dk1"/>
                </a:solidFill>
                <a:latin typeface="Times New Roman"/>
                <a:ea typeface="Times New Roman"/>
                <a:cs typeface="Times New Roman"/>
                <a:sym typeface="Times New Roman"/>
              </a:defRPr>
            </a:lvl5pPr>
            <a:lvl6pPr indent="0" lvl="5" marL="0" marR="0" rtl="0" algn="r">
              <a:spcBef>
                <a:spcPts val="0"/>
              </a:spcBef>
              <a:buNone/>
              <a:defRPr b="0" sz="1400">
                <a:solidFill>
                  <a:schemeClr val="dk1"/>
                </a:solidFill>
                <a:latin typeface="Times New Roman"/>
                <a:ea typeface="Times New Roman"/>
                <a:cs typeface="Times New Roman"/>
                <a:sym typeface="Times New Roman"/>
              </a:defRPr>
            </a:lvl6pPr>
            <a:lvl7pPr indent="0" lvl="6" marL="0" marR="0" rtl="0" algn="r">
              <a:spcBef>
                <a:spcPts val="0"/>
              </a:spcBef>
              <a:buNone/>
              <a:defRPr b="0" sz="1400">
                <a:solidFill>
                  <a:schemeClr val="dk1"/>
                </a:solidFill>
                <a:latin typeface="Times New Roman"/>
                <a:ea typeface="Times New Roman"/>
                <a:cs typeface="Times New Roman"/>
                <a:sym typeface="Times New Roman"/>
              </a:defRPr>
            </a:lvl7pPr>
            <a:lvl8pPr indent="0" lvl="7" marL="0" marR="0" rtl="0" algn="r">
              <a:spcBef>
                <a:spcPts val="0"/>
              </a:spcBef>
              <a:buNone/>
              <a:defRPr b="0" sz="1400">
                <a:solidFill>
                  <a:schemeClr val="dk1"/>
                </a:solidFill>
                <a:latin typeface="Times New Roman"/>
                <a:ea typeface="Times New Roman"/>
                <a:cs typeface="Times New Roman"/>
                <a:sym typeface="Times New Roman"/>
              </a:defRPr>
            </a:lvl8pPr>
            <a:lvl9pPr indent="0" lvl="8" marL="0" marR="0" rt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55" r:id="rId1"/>
    <p:sldLayoutId id="2147484156" r:id="rId2"/>
    <p:sldLayoutId id="2147484157" r:id="rId3"/>
    <p:sldLayoutId id="2147484158" r:id="rId4"/>
    <p:sldLayoutId id="2147484159" r:id="rId5"/>
    <p:sldLayoutId id="2147484160" r:id="rId6"/>
    <p:sldLayoutId id="2147484161" r:id="rId7"/>
    <p:sldLayoutId id="2147484162" r:id="rId8"/>
    <p:sldLayoutId id="2147484163" r:id="rId9"/>
    <p:sldLayoutId id="2147484164" r:id="rId10"/>
    <p:sldLayoutId id="214748416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19" name="Shape 3519"/>
        <p:cNvGrpSpPr/>
        <p:nvPr/>
      </p:nvGrpSpPr>
      <p:grpSpPr>
        <a:xfrm>
          <a:off x="0" y="0"/>
          <a:ext cx="0" cy="0"/>
          <a:chOff x="0" y="0"/>
          <a:chExt cx="0" cy="0"/>
        </a:xfrm>
      </p:grpSpPr>
      <p:sp>
        <p:nvSpPr>
          <p:cNvPr id="3520" name="Google Shape;3520;p565"/>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21" name="Google Shape;3521;p565"/>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22" name="Google Shape;3522;p565">
            <a:hlinkClick r:id="rId1"/>
          </p:cNvPr>
          <p:cNvPicPr preferRelativeResize="0"/>
          <p:nvPr/>
        </p:nvPicPr>
        <p:blipFill rotWithShape="1">
          <a:blip r:embed="rId2">
            <a:alphaModFix/>
          </a:blip>
          <a:srcRect b="0" l="0" r="0" t="0"/>
          <a:stretch/>
        </p:blipFill>
        <p:spPr>
          <a:xfrm>
            <a:off x="7924800" y="5673725"/>
            <a:ext cx="1219200" cy="1184275"/>
          </a:xfrm>
          <a:prstGeom prst="rect">
            <a:avLst/>
          </a:prstGeom>
          <a:noFill/>
          <a:ln>
            <a:noFill/>
          </a:ln>
        </p:spPr>
      </p:pic>
      <p:sp>
        <p:nvSpPr>
          <p:cNvPr id="3523" name="Google Shape;3523;p565"/>
          <p:cNvSpPr/>
          <p:nvPr/>
        </p:nvSpPr>
        <p:spPr>
          <a:xfrm>
            <a:off x="1143000" y="0"/>
            <a:ext cx="7239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4" name="Google Shape;3524;p565"/>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5" name="Google Shape;3525;p565"/>
          <p:cNvSpPr/>
          <p:nvPr/>
        </p:nvSpPr>
        <p:spPr>
          <a:xfrm flipH="1" rot="-5400000">
            <a:off x="5125244" y="-2612231"/>
            <a:ext cx="36512" cy="8001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6" name="Google Shape;3526;p565"/>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27" name="Google Shape;3527;p56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28" name="Google Shape;3528;p565"/>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66" r:id="rId3"/>
    <p:sldLayoutId id="2147484167" r:id="rId4"/>
    <p:sldLayoutId id="2147484168" r:id="rId5"/>
    <p:sldLayoutId id="2147484169" r:id="rId6"/>
    <p:sldLayoutId id="2147484170" r:id="rId7"/>
    <p:sldLayoutId id="2147484171" r:id="rId8"/>
    <p:sldLayoutId id="2147484172" r:id="rId9"/>
    <p:sldLayoutId id="2147484173" r:id="rId10"/>
    <p:sldLayoutId id="2147484174" r:id="rId11"/>
    <p:sldLayoutId id="2147484175" r:id="rId12"/>
    <p:sldLayoutId id="2147484176" r:id="rId13"/>
    <p:sldLayoutId id="214748417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80" name="Shape 3580"/>
        <p:cNvGrpSpPr/>
        <p:nvPr/>
      </p:nvGrpSpPr>
      <p:grpSpPr>
        <a:xfrm>
          <a:off x="0" y="0"/>
          <a:ext cx="0" cy="0"/>
          <a:chOff x="0" y="0"/>
          <a:chExt cx="0" cy="0"/>
        </a:xfrm>
      </p:grpSpPr>
      <p:pic>
        <p:nvPicPr>
          <p:cNvPr id="3581" name="Google Shape;3581;p578"/>
          <p:cNvPicPr preferRelativeResize="0"/>
          <p:nvPr/>
        </p:nvPicPr>
        <p:blipFill rotWithShape="1">
          <a:blip r:embed="rId1">
            <a:alphaModFix/>
          </a:blip>
          <a:srcRect b="0" l="0" r="0" t="0"/>
          <a:stretch/>
        </p:blipFill>
        <p:spPr>
          <a:xfrm>
            <a:off x="2286000" y="609600"/>
            <a:ext cx="5791200" cy="5791200"/>
          </a:xfrm>
          <a:prstGeom prst="rect">
            <a:avLst/>
          </a:prstGeom>
          <a:noFill/>
          <a:ln>
            <a:noFill/>
          </a:ln>
        </p:spPr>
      </p:pic>
      <p:pic>
        <p:nvPicPr>
          <p:cNvPr id="3582" name="Google Shape;3582;p578"/>
          <p:cNvPicPr preferRelativeResize="0"/>
          <p:nvPr/>
        </p:nvPicPr>
        <p:blipFill rotWithShape="1">
          <a:blip r:embed="rId2">
            <a:alphaModFix/>
          </a:blip>
          <a:srcRect b="14992" l="19046" r="19047" t="10626"/>
          <a:stretch/>
        </p:blipFill>
        <p:spPr>
          <a:xfrm>
            <a:off x="0" y="0"/>
            <a:ext cx="1524000" cy="1295400"/>
          </a:xfrm>
          <a:prstGeom prst="rect">
            <a:avLst/>
          </a:prstGeom>
          <a:solidFill>
            <a:srgbClr val="FFFFFF">
              <a:alpha val="20000"/>
            </a:srgbClr>
          </a:solidFill>
          <a:ln>
            <a:noFill/>
          </a:ln>
        </p:spPr>
      </p:pic>
      <p:sp>
        <p:nvSpPr>
          <p:cNvPr id="3583" name="Google Shape;3583;p578"/>
          <p:cNvSpPr/>
          <p:nvPr/>
        </p:nvSpPr>
        <p:spPr>
          <a:xfrm>
            <a:off x="0" y="1295400"/>
            <a:ext cx="1524000" cy="12954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4" name="Google Shape;3584;p578"/>
          <p:cNvSpPr/>
          <p:nvPr/>
        </p:nvSpPr>
        <p:spPr>
          <a:xfrm>
            <a:off x="0" y="2590800"/>
            <a:ext cx="1524000" cy="1447800"/>
          </a:xfrm>
          <a:prstGeom prst="rect">
            <a:avLst/>
          </a:prstGeom>
          <a:blipFill rotWithShape="1">
            <a:blip r:embed="rId4">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5" name="Google Shape;3585;p578"/>
          <p:cNvSpPr/>
          <p:nvPr/>
        </p:nvSpPr>
        <p:spPr>
          <a:xfrm>
            <a:off x="0" y="4038600"/>
            <a:ext cx="1524000" cy="1371600"/>
          </a:xfrm>
          <a:prstGeom prst="rect">
            <a:avLst/>
          </a:prstGeom>
          <a:blipFill rotWithShape="1">
            <a:blip r:embed="rId5">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6" name="Google Shape;3586;p578"/>
          <p:cNvSpPr/>
          <p:nvPr/>
        </p:nvSpPr>
        <p:spPr>
          <a:xfrm>
            <a:off x="0" y="5410200"/>
            <a:ext cx="1524000" cy="1447800"/>
          </a:xfrm>
          <a:prstGeom prst="rect">
            <a:avLst/>
          </a:prstGeom>
          <a:blipFill rotWithShape="1">
            <a:blip r:embed="rId6">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87" name="Google Shape;3587;p578"/>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88" name="Google Shape;3588;p578">
            <a:hlinkClick r:id="rId7"/>
          </p:cNvPr>
          <p:cNvPicPr preferRelativeResize="0"/>
          <p:nvPr/>
        </p:nvPicPr>
        <p:blipFill rotWithShape="1">
          <a:blip r:embed="rId8">
            <a:alphaModFix/>
          </a:blip>
          <a:srcRect b="0" l="0" r="0" t="0"/>
          <a:stretch/>
        </p:blipFill>
        <p:spPr>
          <a:xfrm>
            <a:off x="7924800" y="5673725"/>
            <a:ext cx="1219200" cy="1184275"/>
          </a:xfrm>
          <a:prstGeom prst="rect">
            <a:avLst/>
          </a:prstGeom>
          <a:noFill/>
          <a:ln>
            <a:noFill/>
          </a:ln>
        </p:spPr>
      </p:pic>
      <p:sp>
        <p:nvSpPr>
          <p:cNvPr id="3589" name="Google Shape;3589;p578"/>
          <p:cNvSpPr/>
          <p:nvPr/>
        </p:nvSpPr>
        <p:spPr>
          <a:xfrm>
            <a:off x="1524000" y="0"/>
            <a:ext cx="6858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90" name="Google Shape;3590;p578"/>
          <p:cNvCxnSpPr/>
          <p:nvPr/>
        </p:nvCxnSpPr>
        <p:spPr>
          <a:xfrm>
            <a:off x="1524000" y="0"/>
            <a:ext cx="0" cy="6858000"/>
          </a:xfrm>
          <a:prstGeom prst="straightConnector1">
            <a:avLst/>
          </a:prstGeom>
          <a:noFill/>
          <a:ln cap="flat" cmpd="sng" w="28575">
            <a:solidFill>
              <a:schemeClr val="lt1"/>
            </a:solidFill>
            <a:prstDash val="solid"/>
            <a:round/>
            <a:headEnd len="med" w="med" type="none"/>
            <a:tailEnd len="med" w="med" type="none"/>
          </a:ln>
        </p:spPr>
      </p:cxnSp>
      <p:sp>
        <p:nvSpPr>
          <p:cNvPr id="3591" name="Google Shape;3591;p578"/>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2" name="Google Shape;3592;p578"/>
          <p:cNvSpPr/>
          <p:nvPr/>
        </p:nvSpPr>
        <p:spPr>
          <a:xfrm flipH="1" rot="-5400000">
            <a:off x="5315743" y="-2420143"/>
            <a:ext cx="36513" cy="7620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3" name="Google Shape;3593;p57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94" name="Google Shape;3594;p57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95" name="Google Shape;3595;p578"/>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6" name="Google Shape;3596;p57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78" r:id="rId9"/>
    <p:sldLayoutId id="2147484179" r:id="rId10"/>
    <p:sldLayoutId id="2147484180" r:id="rId11"/>
    <p:sldLayoutId id="2147484181" r:id="rId12"/>
    <p:sldLayoutId id="2147484182" r:id="rId13"/>
    <p:sldLayoutId id="2147484183" r:id="rId14"/>
    <p:sldLayoutId id="2147484184" r:id="rId15"/>
    <p:sldLayoutId id="2147484185" r:id="rId16"/>
    <p:sldLayoutId id="2147484186" r:id="rId17"/>
    <p:sldLayoutId id="2147484187" r:id="rId18"/>
    <p:sldLayoutId id="2147484188"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644" name="Shape 3644"/>
        <p:cNvGrpSpPr/>
        <p:nvPr/>
      </p:nvGrpSpPr>
      <p:grpSpPr>
        <a:xfrm>
          <a:off x="0" y="0"/>
          <a:ext cx="0" cy="0"/>
          <a:chOff x="0" y="0"/>
          <a:chExt cx="0" cy="0"/>
        </a:xfrm>
      </p:grpSpPr>
      <p:sp>
        <p:nvSpPr>
          <p:cNvPr id="3645" name="Google Shape;3645;p59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9pPr>
          </a:lstStyle>
          <a:p/>
        </p:txBody>
      </p:sp>
      <p:sp>
        <p:nvSpPr>
          <p:cNvPr id="3646" name="Google Shape;3646;p590"/>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lt1"/>
              </a:buClr>
              <a:buSzPts val="2824"/>
              <a:buFont typeface="Times New Roman"/>
              <a:buChar char="•"/>
              <a:defRPr b="0" i="0" sz="2824" u="none" cap="none" strike="noStrike">
                <a:solidFill>
                  <a:schemeClr val="lt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lt1"/>
              </a:buClr>
              <a:buSzPts val="2471"/>
              <a:buFont typeface="Times New Roman"/>
              <a:buChar char="–"/>
              <a:defRPr b="0" i="0" sz="2471" u="none" cap="none" strike="noStrike">
                <a:solidFill>
                  <a:schemeClr val="lt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lt1"/>
              </a:buClr>
              <a:buSzPts val="2118"/>
              <a:buFont typeface="Times New Roman"/>
              <a:buChar char="•"/>
              <a:defRPr b="0" i="0" sz="2118" u="none" cap="none" strike="noStrike">
                <a:solidFill>
                  <a:schemeClr val="lt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9pPr>
          </a:lstStyle>
          <a:p/>
        </p:txBody>
      </p:sp>
      <p:sp>
        <p:nvSpPr>
          <p:cNvPr id="3647" name="Google Shape;3647;p59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8" name="Google Shape;3648;p59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9" name="Google Shape;3649;p59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lt1"/>
                </a:solidFill>
                <a:latin typeface="Times New Roman"/>
                <a:ea typeface="Times New Roman"/>
                <a:cs typeface="Times New Roman"/>
                <a:sym typeface="Times New Roman"/>
              </a:defRPr>
            </a:lvl1pPr>
            <a:lvl2pPr indent="0" lvl="1" marL="0" marR="0" rtl="0" algn="r">
              <a:spcBef>
                <a:spcPts val="0"/>
              </a:spcBef>
              <a:buNone/>
              <a:defRPr sz="1235">
                <a:solidFill>
                  <a:schemeClr val="lt1"/>
                </a:solidFill>
                <a:latin typeface="Times New Roman"/>
                <a:ea typeface="Times New Roman"/>
                <a:cs typeface="Times New Roman"/>
                <a:sym typeface="Times New Roman"/>
              </a:defRPr>
            </a:lvl2pPr>
            <a:lvl3pPr indent="0" lvl="2" marL="0" marR="0" rtl="0" algn="r">
              <a:spcBef>
                <a:spcPts val="0"/>
              </a:spcBef>
              <a:buNone/>
              <a:defRPr sz="1235">
                <a:solidFill>
                  <a:schemeClr val="lt1"/>
                </a:solidFill>
                <a:latin typeface="Times New Roman"/>
                <a:ea typeface="Times New Roman"/>
                <a:cs typeface="Times New Roman"/>
                <a:sym typeface="Times New Roman"/>
              </a:defRPr>
            </a:lvl3pPr>
            <a:lvl4pPr indent="0" lvl="3" marL="0" marR="0" rtl="0" algn="r">
              <a:spcBef>
                <a:spcPts val="0"/>
              </a:spcBef>
              <a:buNone/>
              <a:defRPr sz="1235">
                <a:solidFill>
                  <a:schemeClr val="lt1"/>
                </a:solidFill>
                <a:latin typeface="Times New Roman"/>
                <a:ea typeface="Times New Roman"/>
                <a:cs typeface="Times New Roman"/>
                <a:sym typeface="Times New Roman"/>
              </a:defRPr>
            </a:lvl4pPr>
            <a:lvl5pPr indent="0" lvl="4" marL="0" marR="0" rtl="0" algn="r">
              <a:spcBef>
                <a:spcPts val="0"/>
              </a:spcBef>
              <a:buNone/>
              <a:defRPr sz="1235">
                <a:solidFill>
                  <a:schemeClr val="lt1"/>
                </a:solidFill>
                <a:latin typeface="Times New Roman"/>
                <a:ea typeface="Times New Roman"/>
                <a:cs typeface="Times New Roman"/>
                <a:sym typeface="Times New Roman"/>
              </a:defRPr>
            </a:lvl5pPr>
            <a:lvl6pPr indent="0" lvl="5" marL="0" marR="0" rtl="0" algn="r">
              <a:spcBef>
                <a:spcPts val="0"/>
              </a:spcBef>
              <a:buNone/>
              <a:defRPr sz="1235">
                <a:solidFill>
                  <a:schemeClr val="lt1"/>
                </a:solidFill>
                <a:latin typeface="Times New Roman"/>
                <a:ea typeface="Times New Roman"/>
                <a:cs typeface="Times New Roman"/>
                <a:sym typeface="Times New Roman"/>
              </a:defRPr>
            </a:lvl6pPr>
            <a:lvl7pPr indent="0" lvl="6" marL="0" marR="0" rtl="0" algn="r">
              <a:spcBef>
                <a:spcPts val="0"/>
              </a:spcBef>
              <a:buNone/>
              <a:defRPr sz="1235">
                <a:solidFill>
                  <a:schemeClr val="lt1"/>
                </a:solidFill>
                <a:latin typeface="Times New Roman"/>
                <a:ea typeface="Times New Roman"/>
                <a:cs typeface="Times New Roman"/>
                <a:sym typeface="Times New Roman"/>
              </a:defRPr>
            </a:lvl7pPr>
            <a:lvl8pPr indent="0" lvl="7" marL="0" marR="0" rtl="0" algn="r">
              <a:spcBef>
                <a:spcPts val="0"/>
              </a:spcBef>
              <a:buNone/>
              <a:defRPr sz="1235">
                <a:solidFill>
                  <a:schemeClr val="lt1"/>
                </a:solidFill>
                <a:latin typeface="Times New Roman"/>
                <a:ea typeface="Times New Roman"/>
                <a:cs typeface="Times New Roman"/>
                <a:sym typeface="Times New Roman"/>
              </a:defRPr>
            </a:lvl8pPr>
            <a:lvl9pPr indent="0" lvl="8" marL="0" marR="0" rt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89" r:id="rId1"/>
    <p:sldLayoutId id="2147484190" r:id="rId2"/>
    <p:sldLayoutId id="2147484191" r:id="rId3"/>
    <p:sldLayoutId id="2147484192" r:id="rId4"/>
    <p:sldLayoutId id="2147484193" r:id="rId5"/>
    <p:sldLayoutId id="2147484194" r:id="rId6"/>
    <p:sldLayoutId id="2147484195" r:id="rId7"/>
    <p:sldLayoutId id="2147484196" r:id="rId8"/>
    <p:sldLayoutId id="2147484197" r:id="rId9"/>
    <p:sldLayoutId id="2147484198" r:id="rId10"/>
    <p:sldLayoutId id="214748419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0" name="Shape 500"/>
        <p:cNvGrpSpPr/>
        <p:nvPr/>
      </p:nvGrpSpPr>
      <p:grpSpPr>
        <a:xfrm>
          <a:off x="0" y="0"/>
          <a:ext cx="0" cy="0"/>
          <a:chOff x="0" y="0"/>
          <a:chExt cx="0" cy="0"/>
        </a:xfrm>
      </p:grpSpPr>
      <p:sp>
        <p:nvSpPr>
          <p:cNvPr id="501" name="Google Shape;501;p51"/>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7FD0"/>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rgbClr val="007FD0"/>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7FD0"/>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rgbClr val="007FD0"/>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rgbClr val="007FD0"/>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2" name="Google Shape;502;p5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3" name="Google Shape;503;p5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4" name="Google Shape;504;p5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007FD0"/>
                </a:solidFill>
                <a:latin typeface="Arial"/>
                <a:ea typeface="Arial"/>
                <a:cs typeface="Arial"/>
                <a:sym typeface="Arial"/>
              </a:defRPr>
            </a:lvl1pPr>
            <a:lvl2pPr indent="0" lvl="1" marL="0" marR="0" rtl="0" algn="r">
              <a:spcBef>
                <a:spcPts val="0"/>
              </a:spcBef>
              <a:buNone/>
              <a:defRPr sz="1400">
                <a:solidFill>
                  <a:srgbClr val="007FD0"/>
                </a:solidFill>
                <a:latin typeface="Arial"/>
                <a:ea typeface="Arial"/>
                <a:cs typeface="Arial"/>
                <a:sym typeface="Arial"/>
              </a:defRPr>
            </a:lvl2pPr>
            <a:lvl3pPr indent="0" lvl="2" marL="0" marR="0" rtl="0" algn="r">
              <a:spcBef>
                <a:spcPts val="0"/>
              </a:spcBef>
              <a:buNone/>
              <a:defRPr sz="1400">
                <a:solidFill>
                  <a:srgbClr val="007FD0"/>
                </a:solidFill>
                <a:latin typeface="Arial"/>
                <a:ea typeface="Arial"/>
                <a:cs typeface="Arial"/>
                <a:sym typeface="Arial"/>
              </a:defRPr>
            </a:lvl3pPr>
            <a:lvl4pPr indent="0" lvl="3" marL="0" marR="0" rtl="0" algn="r">
              <a:spcBef>
                <a:spcPts val="0"/>
              </a:spcBef>
              <a:buNone/>
              <a:defRPr sz="1400">
                <a:solidFill>
                  <a:srgbClr val="007FD0"/>
                </a:solidFill>
                <a:latin typeface="Arial"/>
                <a:ea typeface="Arial"/>
                <a:cs typeface="Arial"/>
                <a:sym typeface="Arial"/>
              </a:defRPr>
            </a:lvl4pPr>
            <a:lvl5pPr indent="0" lvl="4" marL="0" marR="0" rtl="0" algn="r">
              <a:spcBef>
                <a:spcPts val="0"/>
              </a:spcBef>
              <a:buNone/>
              <a:defRPr sz="1400">
                <a:solidFill>
                  <a:srgbClr val="007FD0"/>
                </a:solidFill>
                <a:latin typeface="Arial"/>
                <a:ea typeface="Arial"/>
                <a:cs typeface="Arial"/>
                <a:sym typeface="Arial"/>
              </a:defRPr>
            </a:lvl5pPr>
            <a:lvl6pPr indent="0" lvl="5" marL="0" marR="0" rtl="0" algn="r">
              <a:spcBef>
                <a:spcPts val="0"/>
              </a:spcBef>
              <a:buNone/>
              <a:defRPr sz="1400">
                <a:solidFill>
                  <a:srgbClr val="007FD0"/>
                </a:solidFill>
                <a:latin typeface="Arial"/>
                <a:ea typeface="Arial"/>
                <a:cs typeface="Arial"/>
                <a:sym typeface="Arial"/>
              </a:defRPr>
            </a:lvl6pPr>
            <a:lvl7pPr indent="0" lvl="6" marL="0" marR="0" rtl="0" algn="r">
              <a:spcBef>
                <a:spcPts val="0"/>
              </a:spcBef>
              <a:buNone/>
              <a:defRPr sz="1400">
                <a:solidFill>
                  <a:srgbClr val="007FD0"/>
                </a:solidFill>
                <a:latin typeface="Arial"/>
                <a:ea typeface="Arial"/>
                <a:cs typeface="Arial"/>
                <a:sym typeface="Arial"/>
              </a:defRPr>
            </a:lvl7pPr>
            <a:lvl8pPr indent="0" lvl="7" marL="0" marR="0" rtl="0" algn="r">
              <a:spcBef>
                <a:spcPts val="0"/>
              </a:spcBef>
              <a:buNone/>
              <a:defRPr sz="1400">
                <a:solidFill>
                  <a:srgbClr val="007FD0"/>
                </a:solidFill>
                <a:latin typeface="Arial"/>
                <a:ea typeface="Arial"/>
                <a:cs typeface="Arial"/>
                <a:sym typeface="Arial"/>
              </a:defRPr>
            </a:lvl8pPr>
            <a:lvl9pPr indent="0" lvl="8" marL="0" marR="0" rt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05" name="Google Shape;505;p51"/>
          <p:cNvCxnSpPr/>
          <p:nvPr/>
        </p:nvCxnSpPr>
        <p:spPr>
          <a:xfrm rot="10800000">
            <a:off x="2759075" y="1598613"/>
            <a:ext cx="3656013" cy="0"/>
          </a:xfrm>
          <a:prstGeom prst="straightConnector1">
            <a:avLst/>
          </a:prstGeom>
          <a:noFill/>
          <a:ln cap="flat" cmpd="sng" w="25400">
            <a:solidFill>
              <a:srgbClr val="007FD0"/>
            </a:solidFill>
            <a:prstDash val="solid"/>
            <a:round/>
            <a:headEnd len="med" w="med" type="none"/>
            <a:tailEnd len="med" w="med" type="none"/>
          </a:ln>
        </p:spPr>
      </p:cxnSp>
      <p:sp>
        <p:nvSpPr>
          <p:cNvPr id="506" name="Google Shape;506;p51"/>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1pPr>
            <a:lvl2pPr lvl="1"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2pPr>
            <a:lvl3pPr lvl="2"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3pPr>
            <a:lvl4pPr lvl="3"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4pPr>
            <a:lvl5pPr lvl="4"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5pPr>
            <a:lvl6pPr lvl="5"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6pPr>
            <a:lvl7pPr lvl="6"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7pPr>
            <a:lvl8pPr lvl="7"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8pPr>
            <a:lvl9pPr lvl="8"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9pPr>
          </a:lstStyle>
          <a:p/>
        </p:txBody>
      </p:sp>
      <p:cxnSp>
        <p:nvCxnSpPr>
          <p:cNvPr id="507" name="Google Shape;507;p51"/>
          <p:cNvCxnSpPr/>
          <p:nvPr/>
        </p:nvCxnSpPr>
        <p:spPr>
          <a:xfrm rot="10800000">
            <a:off x="2759075" y="5919788"/>
            <a:ext cx="3656013" cy="0"/>
          </a:xfrm>
          <a:prstGeom prst="straightConnector1">
            <a:avLst/>
          </a:prstGeom>
          <a:noFill/>
          <a:ln cap="flat" cmpd="sng" w="25400">
            <a:solidFill>
              <a:srgbClr val="007FD0"/>
            </a:solidFill>
            <a:prstDash val="solid"/>
            <a:round/>
            <a:headEnd len="med" w="med" type="none"/>
            <a:tailEnd len="med" w="med" type="none"/>
          </a:ln>
        </p:spPr>
      </p:cxnSp>
      <p:pic>
        <p:nvPicPr>
          <p:cNvPr id="508" name="Google Shape;508;p51"/>
          <p:cNvPicPr preferRelativeResize="0"/>
          <p:nvPr/>
        </p:nvPicPr>
        <p:blipFill rotWithShape="1">
          <a:blip r:embed="rId1">
            <a:alphaModFix/>
          </a:blip>
          <a:srcRect b="0" l="0" r="0" t="0"/>
          <a:stretch/>
        </p:blipFill>
        <p:spPr>
          <a:xfrm>
            <a:off x="3370263" y="6076950"/>
            <a:ext cx="2344737" cy="6413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719" name="Shape 3719"/>
        <p:cNvGrpSpPr/>
        <p:nvPr/>
      </p:nvGrpSpPr>
      <p:grpSpPr>
        <a:xfrm>
          <a:off x="0" y="0"/>
          <a:ext cx="0" cy="0"/>
          <a:chOff x="0" y="0"/>
          <a:chExt cx="0" cy="0"/>
        </a:xfrm>
      </p:grpSpPr>
      <p:sp>
        <p:nvSpPr>
          <p:cNvPr id="3720" name="Google Shape;3720;p60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3721" name="Google Shape;3721;p602"/>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lt1"/>
              </a:buClr>
              <a:buSzPts val="320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560"/>
              </a:spcBef>
              <a:spcAft>
                <a:spcPts val="0"/>
              </a:spcAft>
              <a:buClr>
                <a:schemeClr val="lt1"/>
              </a:buClr>
              <a:buSzPts val="2800"/>
              <a:buFont typeface="Tahoma"/>
              <a:buChar char="–"/>
              <a:defRPr b="0" i="0" sz="2800" u="none" cap="none" strike="noStrike">
                <a:solidFill>
                  <a:schemeClr val="lt1"/>
                </a:solidFill>
                <a:latin typeface="Tahoma"/>
                <a:ea typeface="Tahoma"/>
                <a:cs typeface="Tahoma"/>
                <a:sym typeface="Tahoma"/>
              </a:defRPr>
            </a:lvl2pPr>
            <a:lvl3pPr indent="-381000" lvl="2" marL="1371600" marR="0" rtl="0" algn="l">
              <a:spcBef>
                <a:spcPts val="480"/>
              </a:spcBef>
              <a:spcAft>
                <a:spcPts val="0"/>
              </a:spcAft>
              <a:buClr>
                <a:schemeClr val="lt1"/>
              </a:buClr>
              <a:buSzPts val="240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4pPr>
            <a:lvl5pPr indent="-355600" lvl="4" marL="22860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5pPr>
            <a:lvl6pPr indent="-355600" lvl="5" marL="27432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6pPr>
            <a:lvl7pPr indent="-355600" lvl="6" marL="32004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7pPr>
            <a:lvl8pPr indent="-355600" lvl="7" marL="36576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8pPr>
            <a:lvl9pPr indent="-355600" lvl="8" marL="4114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9pPr>
          </a:lstStyle>
          <a:p/>
        </p:txBody>
      </p:sp>
      <p:sp>
        <p:nvSpPr>
          <p:cNvPr id="3722" name="Google Shape;3722;p60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3" name="Google Shape;3723;p60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4" name="Google Shape;3724;p60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marR="0" rtl="0" algn="r">
              <a:spcBef>
                <a:spcPts val="0"/>
              </a:spcBef>
              <a:buNone/>
              <a:defRPr sz="1400">
                <a:solidFill>
                  <a:srgbClr val="000000"/>
                </a:solidFill>
                <a:latin typeface="Times New Roman"/>
                <a:ea typeface="Times New Roman"/>
                <a:cs typeface="Times New Roman"/>
                <a:sym typeface="Times New Roman"/>
              </a:defRPr>
            </a:lvl1pPr>
            <a:lvl2pPr indent="0" lvl="1" marL="0" marR="0" rtl="0" algn="r">
              <a:spcBef>
                <a:spcPts val="0"/>
              </a:spcBef>
              <a:buNone/>
              <a:defRPr sz="1400">
                <a:solidFill>
                  <a:srgbClr val="000000"/>
                </a:solidFill>
                <a:latin typeface="Times New Roman"/>
                <a:ea typeface="Times New Roman"/>
                <a:cs typeface="Times New Roman"/>
                <a:sym typeface="Times New Roman"/>
              </a:defRPr>
            </a:lvl2pPr>
            <a:lvl3pPr indent="0" lvl="2" marL="0" marR="0" rtl="0" algn="r">
              <a:spcBef>
                <a:spcPts val="0"/>
              </a:spcBef>
              <a:buNone/>
              <a:defRPr sz="1400">
                <a:solidFill>
                  <a:srgbClr val="000000"/>
                </a:solidFill>
                <a:latin typeface="Times New Roman"/>
                <a:ea typeface="Times New Roman"/>
                <a:cs typeface="Times New Roman"/>
                <a:sym typeface="Times New Roman"/>
              </a:defRPr>
            </a:lvl3pPr>
            <a:lvl4pPr indent="0" lvl="3" marL="0" marR="0" rtl="0" algn="r">
              <a:spcBef>
                <a:spcPts val="0"/>
              </a:spcBef>
              <a:buNone/>
              <a:defRPr sz="1400">
                <a:solidFill>
                  <a:srgbClr val="000000"/>
                </a:solidFill>
                <a:latin typeface="Times New Roman"/>
                <a:ea typeface="Times New Roman"/>
                <a:cs typeface="Times New Roman"/>
                <a:sym typeface="Times New Roman"/>
              </a:defRPr>
            </a:lvl4pPr>
            <a:lvl5pPr indent="0" lvl="4" marL="0" marR="0" rtl="0" algn="r">
              <a:spcBef>
                <a:spcPts val="0"/>
              </a:spcBef>
              <a:buNone/>
              <a:defRPr sz="1400">
                <a:solidFill>
                  <a:srgbClr val="000000"/>
                </a:solidFill>
                <a:latin typeface="Times New Roman"/>
                <a:ea typeface="Times New Roman"/>
                <a:cs typeface="Times New Roman"/>
                <a:sym typeface="Times New Roman"/>
              </a:defRPr>
            </a:lvl5pPr>
            <a:lvl6pPr indent="0" lvl="5" marL="0" marR="0" rtl="0" algn="r">
              <a:spcBef>
                <a:spcPts val="0"/>
              </a:spcBef>
              <a:buNone/>
              <a:defRPr sz="1400">
                <a:solidFill>
                  <a:srgbClr val="000000"/>
                </a:solidFill>
                <a:latin typeface="Times New Roman"/>
                <a:ea typeface="Times New Roman"/>
                <a:cs typeface="Times New Roman"/>
                <a:sym typeface="Times New Roman"/>
              </a:defRPr>
            </a:lvl6pPr>
            <a:lvl7pPr indent="0" lvl="6" marL="0" marR="0" rtl="0" algn="r">
              <a:spcBef>
                <a:spcPts val="0"/>
              </a:spcBef>
              <a:buNone/>
              <a:defRPr sz="1400">
                <a:solidFill>
                  <a:srgbClr val="000000"/>
                </a:solidFill>
                <a:latin typeface="Times New Roman"/>
                <a:ea typeface="Times New Roman"/>
                <a:cs typeface="Times New Roman"/>
                <a:sym typeface="Times New Roman"/>
              </a:defRPr>
            </a:lvl7pPr>
            <a:lvl8pPr indent="0" lvl="7" marL="0" marR="0" rtl="0" algn="r">
              <a:spcBef>
                <a:spcPts val="0"/>
              </a:spcBef>
              <a:buNone/>
              <a:defRPr sz="1400">
                <a:solidFill>
                  <a:srgbClr val="000000"/>
                </a:solidFill>
                <a:latin typeface="Times New Roman"/>
                <a:ea typeface="Times New Roman"/>
                <a:cs typeface="Times New Roman"/>
                <a:sym typeface="Times New Roman"/>
              </a:defRPr>
            </a:lvl8pPr>
            <a:lvl9pPr indent="0" lvl="8" marL="0" marR="0" rt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00" r:id="rId1"/>
    <p:sldLayoutId id="2147484201" r:id="rId2"/>
    <p:sldLayoutId id="2147484202" r:id="rId3"/>
    <p:sldLayoutId id="2147484203" r:id="rId4"/>
    <p:sldLayoutId id="2147484204" r:id="rId5"/>
    <p:sldLayoutId id="2147484205" r:id="rId6"/>
    <p:sldLayoutId id="2147484206" r:id="rId7"/>
    <p:sldLayoutId id="2147484207" r:id="rId8"/>
    <p:sldLayoutId id="2147484208" r:id="rId9"/>
    <p:sldLayoutId id="2147484209" r:id="rId10"/>
    <p:sldLayoutId id="2147484210"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94" name="Shape 3794"/>
        <p:cNvGrpSpPr/>
        <p:nvPr/>
      </p:nvGrpSpPr>
      <p:grpSpPr>
        <a:xfrm>
          <a:off x="0" y="0"/>
          <a:ext cx="0" cy="0"/>
          <a:chOff x="0" y="0"/>
          <a:chExt cx="0" cy="0"/>
        </a:xfrm>
      </p:grpSpPr>
      <p:sp>
        <p:nvSpPr>
          <p:cNvPr id="3795" name="Google Shape;3795;p6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3796" name="Google Shape;3796;p6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797" name="Google Shape;3797;p6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8" name="Google Shape;3798;p6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9" name="Google Shape;3799;p6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11" r:id="rId1"/>
    <p:sldLayoutId id="2147484212" r:id="rId2"/>
    <p:sldLayoutId id="2147484213" r:id="rId3"/>
    <p:sldLayoutId id="2147484214" r:id="rId4"/>
    <p:sldLayoutId id="2147484215" r:id="rId5"/>
    <p:sldLayoutId id="2147484216" r:id="rId6"/>
    <p:sldLayoutId id="2147484217" r:id="rId7"/>
    <p:sldLayoutId id="2147484218" r:id="rId8"/>
    <p:sldLayoutId id="2147484219" r:id="rId9"/>
    <p:sldLayoutId id="2147484220" r:id="rId10"/>
    <p:sldLayoutId id="214748422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69" name="Shape 3869"/>
        <p:cNvGrpSpPr/>
        <p:nvPr/>
      </p:nvGrpSpPr>
      <p:grpSpPr>
        <a:xfrm>
          <a:off x="0" y="0"/>
          <a:ext cx="0" cy="0"/>
          <a:chOff x="0" y="0"/>
          <a:chExt cx="0" cy="0"/>
        </a:xfrm>
      </p:grpSpPr>
      <p:sp>
        <p:nvSpPr>
          <p:cNvPr id="3870" name="Google Shape;3870;p626"/>
          <p:cNvSpPr txBox="1"/>
          <p:nvPr/>
        </p:nvSpPr>
        <p:spPr>
          <a:xfrm>
            <a:off x="8842107" y="6619875"/>
            <a:ext cx="320922" cy="25532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1059"/>
              <a:buFont typeface="Arial Narrow"/>
              <a:buNone/>
            </a:pPr>
            <a:fld id="{00000000-1234-1234-1234-123412341234}" type="slidenum">
              <a:rPr lang="en-US" sz="1059">
                <a:solidFill>
                  <a:schemeClr val="dk1"/>
                </a:solidFill>
                <a:latin typeface="Arial Narrow"/>
                <a:ea typeface="Arial Narrow"/>
                <a:cs typeface="Arial Narrow"/>
                <a:sym typeface="Arial Narrow"/>
              </a:rPr>
              <a:t>‹#›</a:t>
            </a:fld>
            <a:endParaRPr sz="1059">
              <a:solidFill>
                <a:schemeClr val="dk1"/>
              </a:solidFill>
              <a:latin typeface="Arial Narrow"/>
              <a:ea typeface="Arial Narrow"/>
              <a:cs typeface="Arial Narrow"/>
              <a:sym typeface="Arial Narrow"/>
            </a:endParaRPr>
          </a:p>
        </p:txBody>
      </p:sp>
      <p:sp>
        <p:nvSpPr>
          <p:cNvPr id="3871" name="Google Shape;3871;p626"/>
          <p:cNvSpPr/>
          <p:nvPr/>
        </p:nvSpPr>
        <p:spPr>
          <a:xfrm>
            <a:off x="-31750" y="683559"/>
            <a:ext cx="9213273" cy="32217"/>
          </a:xfrm>
          <a:prstGeom prst="rect">
            <a:avLst/>
          </a:prstGeom>
          <a:gradFill>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0"/>
          </a:gradFill>
          <a:ln cap="flat" cmpd="sng" w="9525">
            <a:solidFill>
              <a:schemeClr val="dk1"/>
            </a:solidFill>
            <a:prstDash val="solid"/>
            <a:miter lim="800000"/>
            <a:headEnd len="sm" w="sm" type="none"/>
            <a:tailEnd len="sm" w="sm" type="none"/>
          </a:ln>
        </p:spPr>
        <p:txBody>
          <a:bodyPr anchorCtr="0" anchor="t" bIns="46050" lIns="93750" spcFirstLastPara="1" rIns="93750" wrap="square" tIns="46050">
            <a:noAutofit/>
          </a:bodyPr>
          <a:lstStyle/>
          <a:p>
            <a:pPr indent="0" lvl="0" marL="0" marR="0" rtl="0" algn="ctr">
              <a:lnSpc>
                <a:spcPct val="85000"/>
              </a:lnSpc>
              <a:spcBef>
                <a:spcPts val="0"/>
              </a:spcBef>
              <a:spcAft>
                <a:spcPts val="0"/>
              </a:spcAft>
              <a:buClr>
                <a:schemeClr val="dk1"/>
              </a:buClr>
              <a:buSzPts val="2471"/>
              <a:buFont typeface="Times New Roman"/>
              <a:buNone/>
            </a:pPr>
            <a:r>
              <a:t/>
            </a:r>
            <a:endParaRPr b="1" i="1" sz="2471">
              <a:solidFill>
                <a:schemeClr val="dk1"/>
              </a:solidFill>
              <a:latin typeface="Book Antiqua"/>
              <a:ea typeface="Book Antiqua"/>
              <a:cs typeface="Book Antiqua"/>
              <a:sym typeface="Book Antiqua"/>
            </a:endParaRPr>
          </a:p>
        </p:txBody>
      </p:sp>
    </p:spTree>
  </p:cSld>
  <p:clrMap accent1="accent1" accent2="accent2" accent3="accent3" accent4="accent4" accent5="accent5" accent6="accent6" bg1="lt1" bg2="dk2" tx1="dk1" tx2="lt2" folHlink="folHlink" hlink="hlink"/>
  <p:sldLayoutIdLst>
    <p:sldLayoutId id="2147484222" r:id="rId1"/>
    <p:sldLayoutId id="2147484223" r:id="rId2"/>
    <p:sldLayoutId id="2147484224" r:id="rId3"/>
    <p:sldLayoutId id="2147484225" r:id="rId4"/>
    <p:sldLayoutId id="2147484226" r:id="rId5"/>
    <p:sldLayoutId id="2147484227" r:id="rId6"/>
    <p:sldLayoutId id="2147484228" r:id="rId7"/>
    <p:sldLayoutId id="2147484229" r:id="rId8"/>
    <p:sldLayoutId id="2147484230" r:id="rId9"/>
    <p:sldLayoutId id="2147484231" r:id="rId10"/>
    <p:sldLayoutId id="214748423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908" name="Shape 3908"/>
        <p:cNvGrpSpPr/>
        <p:nvPr/>
      </p:nvGrpSpPr>
      <p:grpSpPr>
        <a:xfrm>
          <a:off x="0" y="0"/>
          <a:ext cx="0" cy="0"/>
          <a:chOff x="0" y="0"/>
          <a:chExt cx="0" cy="0"/>
        </a:xfrm>
      </p:grpSpPr>
      <p:grpSp>
        <p:nvGrpSpPr>
          <p:cNvPr id="3909" name="Google Shape;3909;p638"/>
          <p:cNvGrpSpPr/>
          <p:nvPr/>
        </p:nvGrpSpPr>
        <p:grpSpPr>
          <a:xfrm>
            <a:off x="319088" y="1828800"/>
            <a:ext cx="8824912" cy="5029200"/>
            <a:chOff x="201" y="1152"/>
            <a:chExt cx="5559" cy="3168"/>
          </a:xfrm>
        </p:grpSpPr>
        <p:sp>
          <p:nvSpPr>
            <p:cNvPr id="3910" name="Google Shape;3910;p638"/>
            <p:cNvSpPr/>
            <p:nvPr/>
          </p:nvSpPr>
          <p:spPr>
            <a:xfrm>
              <a:off x="528" y="2909"/>
              <a:ext cx="5232" cy="1411"/>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1" name="Google Shape;3911;p638"/>
            <p:cNvSpPr/>
            <p:nvPr/>
          </p:nvSpPr>
          <p:spPr>
            <a:xfrm>
              <a:off x="210" y="1152"/>
              <a:ext cx="5550" cy="3168"/>
            </a:xfrm>
            <a:custGeom>
              <a:rect b="b" l="l" r="r" t="t"/>
              <a:pathLst>
                <a:path extrusionOk="0" h="3168" w="5550">
                  <a:moveTo>
                    <a:pt x="330" y="1764"/>
                  </a:moveTo>
                  <a:lnTo>
                    <a:pt x="0" y="1764"/>
                  </a:lnTo>
                  <a:lnTo>
                    <a:pt x="0" y="3168"/>
                  </a:lnTo>
                  <a:lnTo>
                    <a:pt x="5550" y="3168"/>
                  </a:lnTo>
                  <a:lnTo>
                    <a:pt x="5550" y="0"/>
                  </a:lnTo>
                  <a:lnTo>
                    <a:pt x="330" y="0"/>
                  </a:lnTo>
                  <a:lnTo>
                    <a:pt x="330" y="1764"/>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2" name="Google Shape;3912;p638"/>
            <p:cNvSpPr/>
            <p:nvPr/>
          </p:nvSpPr>
          <p:spPr>
            <a:xfrm>
              <a:off x="528" y="2932"/>
              <a:ext cx="5232" cy="1388"/>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accent2">
                <a:alpha val="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3" name="Google Shape;3913;p638"/>
            <p:cNvSpPr/>
            <p:nvPr/>
          </p:nvSpPr>
          <p:spPr>
            <a:xfrm>
              <a:off x="528" y="1152"/>
              <a:ext cx="4607"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4" name="Google Shape;3914;p638"/>
            <p:cNvSpPr/>
            <p:nvPr/>
          </p:nvSpPr>
          <p:spPr>
            <a:xfrm>
              <a:off x="528" y="1152"/>
              <a:ext cx="29" cy="178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chemeClr val="dk1"/>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5" name="Google Shape;3915;p638"/>
            <p:cNvSpPr/>
            <p:nvPr/>
          </p:nvSpPr>
          <p:spPr>
            <a:xfrm>
              <a:off x="527" y="2904"/>
              <a:ext cx="29" cy="1416"/>
            </a:xfrm>
            <a:custGeom>
              <a:rect b="b" l="l" r="r" t="t"/>
              <a:pathLst>
                <a:path extrusionOk="0" h="1416" w="29">
                  <a:moveTo>
                    <a:pt x="0" y="1416"/>
                  </a:moveTo>
                  <a:lnTo>
                    <a:pt x="29" y="1416"/>
                  </a:lnTo>
                  <a:lnTo>
                    <a:pt x="28" y="24"/>
                  </a:lnTo>
                  <a:lnTo>
                    <a:pt x="0" y="0"/>
                  </a:lnTo>
                  <a:lnTo>
                    <a:pt x="0" y="1416"/>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6" name="Google Shape;3916;p638"/>
            <p:cNvSpPr/>
            <p:nvPr/>
          </p:nvSpPr>
          <p:spPr>
            <a:xfrm>
              <a:off x="201" y="2904"/>
              <a:ext cx="2879"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7" name="Google Shape;3917;p638"/>
            <p:cNvSpPr/>
            <p:nvPr/>
          </p:nvSpPr>
          <p:spPr>
            <a:xfrm>
              <a:off x="201" y="2904"/>
              <a:ext cx="30" cy="1416"/>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9803"/>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18" name="Google Shape;3918;p63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19" name="Google Shape;3919;p63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20" name="Google Shape;3920;p63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921" name="Google Shape;3921;p63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9pPr>
          </a:lstStyle>
          <a:p/>
        </p:txBody>
      </p:sp>
      <p:sp>
        <p:nvSpPr>
          <p:cNvPr id="3922" name="Google Shape;3922;p638"/>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hlink"/>
              </a:buClr>
              <a:buSzPts val="3200"/>
              <a:buFont typeface="Noto Sans Symbols"/>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hlink"/>
              </a:buClr>
              <a:buSzPts val="2400"/>
              <a:buFont typeface="Noto Sans Symbols"/>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Noto Sans Symbols"/>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233" r:id="rId1"/>
    <p:sldLayoutId id="2147484234" r:id="rId2"/>
    <p:sldLayoutId id="2147484235" r:id="rId3"/>
    <p:sldLayoutId id="2147484236" r:id="rId4"/>
    <p:sldLayoutId id="2147484237" r:id="rId5"/>
    <p:sldLayoutId id="2147484238" r:id="rId6"/>
    <p:sldLayoutId id="2147484239" r:id="rId7"/>
    <p:sldLayoutId id="2147484240" r:id="rId8"/>
    <p:sldLayoutId id="2147484241" r:id="rId9"/>
    <p:sldLayoutId id="2147484242" r:id="rId10"/>
    <p:sldLayoutId id="214748424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99" name="Shape 3999"/>
        <p:cNvGrpSpPr/>
        <p:nvPr/>
      </p:nvGrpSpPr>
      <p:grpSpPr>
        <a:xfrm>
          <a:off x="0" y="0"/>
          <a:ext cx="0" cy="0"/>
          <a:chOff x="0" y="0"/>
          <a:chExt cx="0" cy="0"/>
        </a:xfrm>
      </p:grpSpPr>
      <p:pic>
        <p:nvPicPr>
          <p:cNvPr id="4000" name="Google Shape;4000;p650"/>
          <p:cNvPicPr preferRelativeResize="0"/>
          <p:nvPr/>
        </p:nvPicPr>
        <p:blipFill rotWithShape="1">
          <a:blip r:embed="rId1">
            <a:alphaModFix/>
          </a:blip>
          <a:srcRect b="0" l="0" r="0" t="0"/>
          <a:stretch/>
        </p:blipFill>
        <p:spPr>
          <a:xfrm>
            <a:off x="0" y="5695950"/>
            <a:ext cx="9144000" cy="1162050"/>
          </a:xfrm>
          <a:prstGeom prst="rect">
            <a:avLst/>
          </a:prstGeom>
          <a:noFill/>
          <a:ln>
            <a:noFill/>
          </a:ln>
        </p:spPr>
      </p:pic>
      <p:pic>
        <p:nvPicPr>
          <p:cNvPr id="4001" name="Google Shape;4001;p650"/>
          <p:cNvPicPr preferRelativeResize="0"/>
          <p:nvPr/>
        </p:nvPicPr>
        <p:blipFill rotWithShape="1">
          <a:blip r:embed="rId2">
            <a:alphaModFix/>
          </a:blip>
          <a:srcRect b="0" l="0" r="0" t="0"/>
          <a:stretch/>
        </p:blipFill>
        <p:spPr>
          <a:xfrm>
            <a:off x="0" y="-781050"/>
            <a:ext cx="9144000" cy="11620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44" r:id="rId3"/>
    <p:sldLayoutId id="2147484245" r:id="rId4"/>
    <p:sldLayoutId id="2147484246" r:id="rId5"/>
    <p:sldLayoutId id="2147484247" r:id="rId6"/>
    <p:sldLayoutId id="2147484248" r:id="rId7"/>
    <p:sldLayoutId id="2147484249" r:id="rId8"/>
    <p:sldLayoutId id="2147484250" r:id="rId9"/>
    <p:sldLayoutId id="2147484251" r:id="rId10"/>
    <p:sldLayoutId id="2147484252" r:id="rId11"/>
    <p:sldLayoutId id="2147484253" r:id="rId12"/>
    <p:sldLayoutId id="214748425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38" name="Shape 4038"/>
        <p:cNvGrpSpPr/>
        <p:nvPr/>
      </p:nvGrpSpPr>
      <p:grpSpPr>
        <a:xfrm>
          <a:off x="0" y="0"/>
          <a:ext cx="0" cy="0"/>
          <a:chOff x="0" y="0"/>
          <a:chExt cx="0" cy="0"/>
        </a:xfrm>
      </p:grpSpPr>
      <p:sp>
        <p:nvSpPr>
          <p:cNvPr id="4039" name="Google Shape;4039;p662"/>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0" name="Google Shape;4040;p662"/>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1" name="Google Shape;4041;p662"/>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2" name="Google Shape;4042;p662"/>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3" name="Google Shape;4043;p662"/>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4" name="Google Shape;4044;p662"/>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5" name="Google Shape;4045;p662"/>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6" name="Google Shape;4046;p662"/>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4047" name="Google Shape;4047;p662"/>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4048" name="Google Shape;4048;p66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49" name="Google Shape;4049;p66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50" name="Google Shape;4050;p66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55" r:id="rId1"/>
    <p:sldLayoutId id="2147484256" r:id="rId2"/>
    <p:sldLayoutId id="2147484257" r:id="rId3"/>
    <p:sldLayoutId id="2147484258" r:id="rId4"/>
    <p:sldLayoutId id="2147484259" r:id="rId5"/>
    <p:sldLayoutId id="2147484260" r:id="rId6"/>
    <p:sldLayoutId id="2147484261" r:id="rId7"/>
    <p:sldLayoutId id="2147484262" r:id="rId8"/>
    <p:sldLayoutId id="2147484263" r:id="rId9"/>
    <p:sldLayoutId id="2147484264" r:id="rId10"/>
    <p:sldLayoutId id="2147484265" r:id="rId11"/>
    <p:sldLayoutId id="2147484266" r:id="rId12"/>
    <p:sldLayoutId id="214748426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4145" name="Shape 4145"/>
        <p:cNvGrpSpPr/>
        <p:nvPr/>
      </p:nvGrpSpPr>
      <p:grpSpPr>
        <a:xfrm>
          <a:off x="0" y="0"/>
          <a:ext cx="0" cy="0"/>
          <a:chOff x="0" y="0"/>
          <a:chExt cx="0" cy="0"/>
        </a:xfrm>
      </p:grpSpPr>
      <p:sp>
        <p:nvSpPr>
          <p:cNvPr id="4146" name="Google Shape;4146;p67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9pPr>
          </a:lstStyle>
          <a:p/>
        </p:txBody>
      </p:sp>
      <p:sp>
        <p:nvSpPr>
          <p:cNvPr id="4147" name="Google Shape;4147;p676"/>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472440" lvl="0" marL="457200" marR="0" rtl="0" algn="l">
              <a:spcBef>
                <a:spcPts val="800"/>
              </a:spcBef>
              <a:spcAft>
                <a:spcPts val="0"/>
              </a:spcAft>
              <a:buClr>
                <a:srgbClr val="FFCC00"/>
              </a:buClr>
              <a:buSzPts val="384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700"/>
              </a:spcBef>
              <a:spcAft>
                <a:spcPts val="0"/>
              </a:spcAft>
              <a:buClr>
                <a:srgbClr val="FFFFFF"/>
              </a:buClr>
              <a:buSzPts val="2800"/>
              <a:buFont typeface="Tahoma"/>
              <a:buChar char="–"/>
              <a:defRPr b="0" i="0" sz="2800" u="none" cap="none" strike="noStrike">
                <a:solidFill>
                  <a:schemeClr val="lt1"/>
                </a:solidFill>
                <a:latin typeface="Tahoma"/>
                <a:ea typeface="Tahoma"/>
                <a:cs typeface="Tahoma"/>
                <a:sym typeface="Tahoma"/>
              </a:defRPr>
            </a:lvl2pPr>
            <a:lvl3pPr indent="-411480" lvl="2" marL="1371600" marR="0" rtl="0" algn="l">
              <a:spcBef>
                <a:spcPts val="600"/>
              </a:spcBef>
              <a:spcAft>
                <a:spcPts val="0"/>
              </a:spcAft>
              <a:buClr>
                <a:srgbClr val="FFCC00"/>
              </a:buClr>
              <a:buSzPts val="288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500"/>
              </a:spcBef>
              <a:spcAft>
                <a:spcPts val="0"/>
              </a:spcAft>
              <a:buClr>
                <a:srgbClr val="FFFFFF"/>
              </a:buClr>
              <a:buSzPts val="2000"/>
              <a:buFont typeface="Tahoma"/>
              <a:buChar char="–"/>
              <a:defRPr b="0" i="0" sz="2000" u="none" cap="none" strike="noStrike">
                <a:solidFill>
                  <a:schemeClr val="lt1"/>
                </a:solidFill>
                <a:latin typeface="Tahoma"/>
                <a:ea typeface="Tahoma"/>
                <a:cs typeface="Tahoma"/>
                <a:sym typeface="Tahoma"/>
              </a:defRPr>
            </a:lvl4pPr>
            <a:lvl5pPr indent="-330200" lvl="4" marL="2286000" marR="0" rtl="0" algn="l">
              <a:spcBef>
                <a:spcPts val="500"/>
              </a:spcBef>
              <a:spcAft>
                <a:spcPts val="0"/>
              </a:spcAft>
              <a:buClr>
                <a:srgbClr val="FFCC00"/>
              </a:buClr>
              <a:buSzPts val="16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4148" name="Google Shape;4148;p67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marR="0" rtl="0" algn="ctr">
              <a:spcBef>
                <a:spcPts val="0"/>
              </a:spcBef>
              <a:buNone/>
              <a:defRPr sz="1400">
                <a:solidFill>
                  <a:schemeClr val="lt1"/>
                </a:solidFill>
                <a:latin typeface="Tahoma"/>
                <a:ea typeface="Tahoma"/>
                <a:cs typeface="Tahoma"/>
                <a:sym typeface="Tahoma"/>
              </a:defRPr>
            </a:lvl1pPr>
            <a:lvl2pPr indent="0" lvl="1" marL="0" marR="0" rtl="0" algn="ctr">
              <a:spcBef>
                <a:spcPts val="0"/>
              </a:spcBef>
              <a:buNone/>
              <a:defRPr sz="1400">
                <a:solidFill>
                  <a:schemeClr val="lt1"/>
                </a:solidFill>
                <a:latin typeface="Tahoma"/>
                <a:ea typeface="Tahoma"/>
                <a:cs typeface="Tahoma"/>
                <a:sym typeface="Tahoma"/>
              </a:defRPr>
            </a:lvl2pPr>
            <a:lvl3pPr indent="0" lvl="2" marL="0" marR="0" rtl="0" algn="ctr">
              <a:spcBef>
                <a:spcPts val="0"/>
              </a:spcBef>
              <a:buNone/>
              <a:defRPr sz="1400">
                <a:solidFill>
                  <a:schemeClr val="lt1"/>
                </a:solidFill>
                <a:latin typeface="Tahoma"/>
                <a:ea typeface="Tahoma"/>
                <a:cs typeface="Tahoma"/>
                <a:sym typeface="Tahoma"/>
              </a:defRPr>
            </a:lvl3pPr>
            <a:lvl4pPr indent="0" lvl="3" marL="0" marR="0" rtl="0" algn="ctr">
              <a:spcBef>
                <a:spcPts val="0"/>
              </a:spcBef>
              <a:buNone/>
              <a:defRPr sz="1400">
                <a:solidFill>
                  <a:schemeClr val="lt1"/>
                </a:solidFill>
                <a:latin typeface="Tahoma"/>
                <a:ea typeface="Tahoma"/>
                <a:cs typeface="Tahoma"/>
                <a:sym typeface="Tahoma"/>
              </a:defRPr>
            </a:lvl4pPr>
            <a:lvl5pPr indent="0" lvl="4" marL="0" marR="0" rtl="0" algn="ctr">
              <a:spcBef>
                <a:spcPts val="0"/>
              </a:spcBef>
              <a:buNone/>
              <a:defRPr sz="1400">
                <a:solidFill>
                  <a:schemeClr val="lt1"/>
                </a:solidFill>
                <a:latin typeface="Tahoma"/>
                <a:ea typeface="Tahoma"/>
                <a:cs typeface="Tahoma"/>
                <a:sym typeface="Tahoma"/>
              </a:defRPr>
            </a:lvl5pPr>
            <a:lvl6pPr indent="0" lvl="5" marL="0" marR="0" rtl="0" algn="ctr">
              <a:spcBef>
                <a:spcPts val="0"/>
              </a:spcBef>
              <a:buNone/>
              <a:defRPr sz="1400">
                <a:solidFill>
                  <a:schemeClr val="lt1"/>
                </a:solidFill>
                <a:latin typeface="Tahoma"/>
                <a:ea typeface="Tahoma"/>
                <a:cs typeface="Tahoma"/>
                <a:sym typeface="Tahoma"/>
              </a:defRPr>
            </a:lvl6pPr>
            <a:lvl7pPr indent="0" lvl="6" marL="0" marR="0" rtl="0" algn="ctr">
              <a:spcBef>
                <a:spcPts val="0"/>
              </a:spcBef>
              <a:buNone/>
              <a:defRPr sz="1400">
                <a:solidFill>
                  <a:schemeClr val="lt1"/>
                </a:solidFill>
                <a:latin typeface="Tahoma"/>
                <a:ea typeface="Tahoma"/>
                <a:cs typeface="Tahoma"/>
                <a:sym typeface="Tahoma"/>
              </a:defRPr>
            </a:lvl7pPr>
            <a:lvl8pPr indent="0" lvl="7" marL="0" marR="0" rtl="0" algn="ctr">
              <a:spcBef>
                <a:spcPts val="0"/>
              </a:spcBef>
              <a:buNone/>
              <a:defRPr sz="1400">
                <a:solidFill>
                  <a:schemeClr val="lt1"/>
                </a:solidFill>
                <a:latin typeface="Tahoma"/>
                <a:ea typeface="Tahoma"/>
                <a:cs typeface="Tahoma"/>
                <a:sym typeface="Tahoma"/>
              </a:defRPr>
            </a:lvl8pPr>
            <a:lvl9pPr indent="0" lvl="8" marL="0" marR="0" rt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68" r:id="rId2"/>
    <p:sldLayoutId id="2147484269" r:id="rId3"/>
    <p:sldLayoutId id="2147484270" r:id="rId4"/>
    <p:sldLayoutId id="2147484271" r:id="rId5"/>
    <p:sldLayoutId id="2147484272" r:id="rId6"/>
    <p:sldLayoutId id="2147484273" r:id="rId7"/>
    <p:sldLayoutId id="2147484274" r:id="rId8"/>
    <p:sldLayoutId id="2147484275" r:id="rId9"/>
    <p:sldLayoutId id="2147484276" r:id="rId10"/>
    <p:sldLayoutId id="2147484277" r:id="rId11"/>
    <p:sldLayoutId id="2147484278"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96" name="Shape 4196"/>
        <p:cNvGrpSpPr/>
        <p:nvPr/>
      </p:nvGrpSpPr>
      <p:grpSpPr>
        <a:xfrm>
          <a:off x="0" y="0"/>
          <a:ext cx="0" cy="0"/>
          <a:chOff x="0" y="0"/>
          <a:chExt cx="0" cy="0"/>
        </a:xfrm>
      </p:grpSpPr>
      <p:pic>
        <p:nvPicPr>
          <p:cNvPr id="4197" name="Google Shape;4197;p688"/>
          <p:cNvPicPr preferRelativeResize="0"/>
          <p:nvPr/>
        </p:nvPicPr>
        <p:blipFill rotWithShape="1">
          <a:blip r:embed="rId1">
            <a:alphaModFix/>
          </a:blip>
          <a:srcRect b="0" l="0" r="0" t="0"/>
          <a:stretch/>
        </p:blipFill>
        <p:spPr>
          <a:xfrm>
            <a:off x="5595938" y="4900613"/>
            <a:ext cx="3548062" cy="1957387"/>
          </a:xfrm>
          <a:prstGeom prst="rect">
            <a:avLst/>
          </a:prstGeom>
          <a:noFill/>
          <a:ln>
            <a:noFill/>
          </a:ln>
        </p:spPr>
      </p:pic>
      <p:sp>
        <p:nvSpPr>
          <p:cNvPr id="4198" name="Google Shape;4198;p68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1pPr>
            <a:lvl2pPr lvl="1"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2pPr>
            <a:lvl3pPr lvl="2"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3pPr>
            <a:lvl4pPr lvl="3"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4pPr>
            <a:lvl5pPr lvl="4"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5pPr>
            <a:lvl6pPr lvl="5"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6pPr>
            <a:lvl7pPr lvl="6"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7pPr>
            <a:lvl8pPr lvl="7"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8pPr>
            <a:lvl9pPr lvl="8"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9pPr>
          </a:lstStyle>
          <a:p/>
        </p:txBody>
      </p:sp>
      <p:sp>
        <p:nvSpPr>
          <p:cNvPr id="4199" name="Google Shape;4199;p688"/>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1" i="0" sz="1800" u="none" cap="none" strike="noStrike">
                <a:solidFill>
                  <a:srgbClr val="00408D"/>
                </a:solidFill>
                <a:latin typeface="Arial"/>
                <a:ea typeface="Arial"/>
                <a:cs typeface="Arial"/>
                <a:sym typeface="Arial"/>
              </a:defRPr>
            </a:lvl1pPr>
            <a:lvl2pPr indent="-228600" lvl="1" marL="914400" marR="0" rtl="0" algn="l">
              <a:spcBef>
                <a:spcPts val="320"/>
              </a:spcBef>
              <a:spcAft>
                <a:spcPts val="0"/>
              </a:spcAft>
              <a:buSzPts val="1400"/>
              <a:buNone/>
              <a:defRPr b="1" i="0" sz="1600" u="none" cap="none" strike="noStrike">
                <a:solidFill>
                  <a:srgbClr val="FF8000"/>
                </a:solidFill>
                <a:latin typeface="Arial"/>
                <a:ea typeface="Arial"/>
                <a:cs typeface="Arial"/>
                <a:sym typeface="Arial"/>
              </a:defRPr>
            </a:lvl2pPr>
            <a:lvl3pPr indent="-317500" lvl="2" marL="13716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3pPr>
            <a:lvl4pPr indent="-317500" lvl="3" marL="18288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4pPr>
            <a:lvl5pPr indent="-317500" lvl="4" marL="22860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00" name="Google Shape;4200;p68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000">
                <a:solidFill>
                  <a:srgbClr val="FF8000"/>
                </a:solidFill>
                <a:latin typeface="Arial"/>
                <a:ea typeface="Arial"/>
                <a:cs typeface="Arial"/>
                <a:sym typeface="Arial"/>
              </a:defRPr>
            </a:lvl1pPr>
            <a:lvl2pPr indent="0" lvl="1" marL="0" marR="0" rtl="0" algn="l">
              <a:spcBef>
                <a:spcPts val="0"/>
              </a:spcBef>
              <a:buNone/>
              <a:defRPr sz="1000">
                <a:solidFill>
                  <a:srgbClr val="FF8000"/>
                </a:solidFill>
                <a:latin typeface="Arial"/>
                <a:ea typeface="Arial"/>
                <a:cs typeface="Arial"/>
                <a:sym typeface="Arial"/>
              </a:defRPr>
            </a:lvl2pPr>
            <a:lvl3pPr indent="0" lvl="2" marL="0" marR="0" rtl="0" algn="l">
              <a:spcBef>
                <a:spcPts val="0"/>
              </a:spcBef>
              <a:buNone/>
              <a:defRPr sz="1000">
                <a:solidFill>
                  <a:srgbClr val="FF8000"/>
                </a:solidFill>
                <a:latin typeface="Arial"/>
                <a:ea typeface="Arial"/>
                <a:cs typeface="Arial"/>
                <a:sym typeface="Arial"/>
              </a:defRPr>
            </a:lvl3pPr>
            <a:lvl4pPr indent="0" lvl="3" marL="0" marR="0" rtl="0" algn="l">
              <a:spcBef>
                <a:spcPts val="0"/>
              </a:spcBef>
              <a:buNone/>
              <a:defRPr sz="1000">
                <a:solidFill>
                  <a:srgbClr val="FF8000"/>
                </a:solidFill>
                <a:latin typeface="Arial"/>
                <a:ea typeface="Arial"/>
                <a:cs typeface="Arial"/>
                <a:sym typeface="Arial"/>
              </a:defRPr>
            </a:lvl4pPr>
            <a:lvl5pPr indent="0" lvl="4" marL="0" marR="0" rtl="0" algn="l">
              <a:spcBef>
                <a:spcPts val="0"/>
              </a:spcBef>
              <a:buNone/>
              <a:defRPr sz="1000">
                <a:solidFill>
                  <a:srgbClr val="FF8000"/>
                </a:solidFill>
                <a:latin typeface="Arial"/>
                <a:ea typeface="Arial"/>
                <a:cs typeface="Arial"/>
                <a:sym typeface="Arial"/>
              </a:defRPr>
            </a:lvl5pPr>
            <a:lvl6pPr indent="0" lvl="5" marL="0" marR="0" rtl="0" algn="l">
              <a:spcBef>
                <a:spcPts val="0"/>
              </a:spcBef>
              <a:buNone/>
              <a:defRPr sz="1000">
                <a:solidFill>
                  <a:srgbClr val="FF8000"/>
                </a:solidFill>
                <a:latin typeface="Arial"/>
                <a:ea typeface="Arial"/>
                <a:cs typeface="Arial"/>
                <a:sym typeface="Arial"/>
              </a:defRPr>
            </a:lvl6pPr>
            <a:lvl7pPr indent="0" lvl="6" marL="0" marR="0" rtl="0" algn="l">
              <a:spcBef>
                <a:spcPts val="0"/>
              </a:spcBef>
              <a:buNone/>
              <a:defRPr sz="1000">
                <a:solidFill>
                  <a:srgbClr val="FF8000"/>
                </a:solidFill>
                <a:latin typeface="Arial"/>
                <a:ea typeface="Arial"/>
                <a:cs typeface="Arial"/>
                <a:sym typeface="Arial"/>
              </a:defRPr>
            </a:lvl7pPr>
            <a:lvl8pPr indent="0" lvl="7" marL="0" marR="0" rtl="0" algn="l">
              <a:spcBef>
                <a:spcPts val="0"/>
              </a:spcBef>
              <a:buNone/>
              <a:defRPr sz="1000">
                <a:solidFill>
                  <a:srgbClr val="FF8000"/>
                </a:solidFill>
                <a:latin typeface="Arial"/>
                <a:ea typeface="Arial"/>
                <a:cs typeface="Arial"/>
                <a:sym typeface="Arial"/>
              </a:defRPr>
            </a:lvl8pPr>
            <a:lvl9pPr indent="0" lvl="8" marL="0" marR="0" rt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79" r:id="rId2"/>
    <p:sldLayoutId id="2147484280" r:id="rId3"/>
    <p:sldLayoutId id="2147484281" r:id="rId4"/>
    <p:sldLayoutId id="2147484282" r:id="rId5"/>
    <p:sldLayoutId id="2147484283" r:id="rId6"/>
    <p:sldLayoutId id="2147484284" r:id="rId7"/>
    <p:sldLayoutId id="2147484285" r:id="rId8"/>
    <p:sldLayoutId id="2147484286" r:id="rId9"/>
    <p:sldLayoutId id="2147484287" r:id="rId10"/>
    <p:sldLayoutId id="2147484288" r:id="rId11"/>
    <p:sldLayoutId id="2147484289" r:id="rId12"/>
    <p:sldLayoutId id="214748429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51" name="Shape 4251"/>
        <p:cNvGrpSpPr/>
        <p:nvPr/>
      </p:nvGrpSpPr>
      <p:grpSpPr>
        <a:xfrm>
          <a:off x="0" y="0"/>
          <a:ext cx="0" cy="0"/>
          <a:chOff x="0" y="0"/>
          <a:chExt cx="0" cy="0"/>
        </a:xfrm>
      </p:grpSpPr>
      <p:sp>
        <p:nvSpPr>
          <p:cNvPr id="4252" name="Google Shape;4252;p70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9pPr>
          </a:lstStyle>
          <a:p/>
        </p:txBody>
      </p:sp>
      <p:sp>
        <p:nvSpPr>
          <p:cNvPr id="4253" name="Google Shape;4253;p701"/>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1"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54" name="Google Shape;4254;p70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u="none">
                <a:solidFill>
                  <a:schemeClr val="dk1"/>
                </a:solidFill>
                <a:latin typeface="Arial"/>
                <a:ea typeface="Arial"/>
                <a:cs typeface="Arial"/>
                <a:sym typeface="Arial"/>
              </a:defRPr>
            </a:lvl1pPr>
            <a:lvl2pPr indent="0" lvl="1" marL="0" marR="0" rtl="0" algn="r">
              <a:spcBef>
                <a:spcPts val="0"/>
              </a:spcBef>
              <a:buNone/>
              <a:defRPr sz="1400" u="none">
                <a:solidFill>
                  <a:schemeClr val="dk1"/>
                </a:solidFill>
                <a:latin typeface="Arial"/>
                <a:ea typeface="Arial"/>
                <a:cs typeface="Arial"/>
                <a:sym typeface="Arial"/>
              </a:defRPr>
            </a:lvl2pPr>
            <a:lvl3pPr indent="0" lvl="2" marL="0" marR="0" rtl="0" algn="r">
              <a:spcBef>
                <a:spcPts val="0"/>
              </a:spcBef>
              <a:buNone/>
              <a:defRPr sz="1400" u="none">
                <a:solidFill>
                  <a:schemeClr val="dk1"/>
                </a:solidFill>
                <a:latin typeface="Arial"/>
                <a:ea typeface="Arial"/>
                <a:cs typeface="Arial"/>
                <a:sym typeface="Arial"/>
              </a:defRPr>
            </a:lvl3pPr>
            <a:lvl4pPr indent="0" lvl="3" marL="0" marR="0" rtl="0" algn="r">
              <a:spcBef>
                <a:spcPts val="0"/>
              </a:spcBef>
              <a:buNone/>
              <a:defRPr sz="1400" u="none">
                <a:solidFill>
                  <a:schemeClr val="dk1"/>
                </a:solidFill>
                <a:latin typeface="Arial"/>
                <a:ea typeface="Arial"/>
                <a:cs typeface="Arial"/>
                <a:sym typeface="Arial"/>
              </a:defRPr>
            </a:lvl4pPr>
            <a:lvl5pPr indent="0" lvl="4" marL="0" marR="0" rtl="0" algn="r">
              <a:spcBef>
                <a:spcPts val="0"/>
              </a:spcBef>
              <a:buNone/>
              <a:defRPr sz="1400" u="none">
                <a:solidFill>
                  <a:schemeClr val="dk1"/>
                </a:solidFill>
                <a:latin typeface="Arial"/>
                <a:ea typeface="Arial"/>
                <a:cs typeface="Arial"/>
                <a:sym typeface="Arial"/>
              </a:defRPr>
            </a:lvl5pPr>
            <a:lvl6pPr indent="0" lvl="5" marL="0" marR="0" rtl="0" algn="r">
              <a:spcBef>
                <a:spcPts val="0"/>
              </a:spcBef>
              <a:buNone/>
              <a:defRPr sz="1400" u="none">
                <a:solidFill>
                  <a:schemeClr val="dk1"/>
                </a:solidFill>
                <a:latin typeface="Arial"/>
                <a:ea typeface="Arial"/>
                <a:cs typeface="Arial"/>
                <a:sym typeface="Arial"/>
              </a:defRPr>
            </a:lvl6pPr>
            <a:lvl7pPr indent="0" lvl="6" marL="0" marR="0" rtl="0" algn="r">
              <a:spcBef>
                <a:spcPts val="0"/>
              </a:spcBef>
              <a:buNone/>
              <a:defRPr sz="1400" u="none">
                <a:solidFill>
                  <a:schemeClr val="dk1"/>
                </a:solidFill>
                <a:latin typeface="Arial"/>
                <a:ea typeface="Arial"/>
                <a:cs typeface="Arial"/>
                <a:sym typeface="Arial"/>
              </a:defRPr>
            </a:lvl7pPr>
            <a:lvl8pPr indent="0" lvl="7" marL="0" marR="0" rtl="0" algn="r">
              <a:spcBef>
                <a:spcPts val="0"/>
              </a:spcBef>
              <a:buNone/>
              <a:defRPr sz="1400" u="none">
                <a:solidFill>
                  <a:schemeClr val="dk1"/>
                </a:solidFill>
                <a:latin typeface="Arial"/>
                <a:ea typeface="Arial"/>
                <a:cs typeface="Arial"/>
                <a:sym typeface="Arial"/>
              </a:defRPr>
            </a:lvl8pPr>
            <a:lvl9pPr indent="0" lvl="8" marL="0" marR="0" rt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4255" name="Google Shape;4255;p701"/>
          <p:cNvPicPr preferRelativeResize="0"/>
          <p:nvPr/>
        </p:nvPicPr>
        <p:blipFill rotWithShape="1">
          <a:blip r:embed="rId1">
            <a:alphaModFix/>
          </a:blip>
          <a:srcRect b="14760" l="0" r="0" t="14127"/>
          <a:stretch/>
        </p:blipFill>
        <p:spPr>
          <a:xfrm>
            <a:off x="14288" y="63500"/>
            <a:ext cx="914400" cy="909638"/>
          </a:xfrm>
          <a:prstGeom prst="rect">
            <a:avLst/>
          </a:prstGeom>
          <a:noFill/>
          <a:ln>
            <a:noFill/>
          </a:ln>
        </p:spPr>
      </p:pic>
      <p:pic>
        <p:nvPicPr>
          <p:cNvPr id="4256" name="Google Shape;4256;p701"/>
          <p:cNvPicPr preferRelativeResize="0"/>
          <p:nvPr/>
        </p:nvPicPr>
        <p:blipFill rotWithShape="1">
          <a:blip r:embed="rId2">
            <a:alphaModFix/>
          </a:blip>
          <a:srcRect b="0" l="0" r="0" t="0"/>
          <a:stretch/>
        </p:blipFill>
        <p:spPr>
          <a:xfrm>
            <a:off x="8216900" y="63500"/>
            <a:ext cx="895350" cy="9159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91" r:id="rId3"/>
    <p:sldLayoutId id="2147484292" r:id="rId4"/>
    <p:sldLayoutId id="2147484293" r:id="rId5"/>
    <p:sldLayoutId id="2147484294" r:id="rId6"/>
    <p:sldLayoutId id="2147484295" r:id="rId7"/>
    <p:sldLayoutId id="2147484296" r:id="rId8"/>
    <p:sldLayoutId id="2147484297" r:id="rId9"/>
    <p:sldLayoutId id="2147484298" r:id="rId10"/>
    <p:sldLayoutId id="2147484299" r:id="rId11"/>
    <p:sldLayoutId id="2147484300" r:id="rId12"/>
    <p:sldLayoutId id="2147484301"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04" name="Shape 4304"/>
        <p:cNvGrpSpPr/>
        <p:nvPr/>
      </p:nvGrpSpPr>
      <p:grpSpPr>
        <a:xfrm>
          <a:off x="0" y="0"/>
          <a:ext cx="0" cy="0"/>
          <a:chOff x="0" y="0"/>
          <a:chExt cx="0" cy="0"/>
        </a:xfrm>
      </p:grpSpPr>
      <p:sp>
        <p:nvSpPr>
          <p:cNvPr id="4305" name="Google Shape;4305;p71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306" name="Google Shape;4306;p713"/>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307" name="Google Shape;4307;p71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sz="12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308" name="Google Shape;4308;p7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02" r:id="rId1"/>
    <p:sldLayoutId id="2147484303" r:id="rId2"/>
    <p:sldLayoutId id="2147484304" r:id="rId3"/>
    <p:sldLayoutId id="2147484305" r:id="rId4"/>
    <p:sldLayoutId id="2147484306" r:id="rId5"/>
    <p:sldLayoutId id="2147484307" r:id="rId6"/>
    <p:sldLayoutId id="2147484308" r:id="rId7"/>
    <p:sldLayoutId id="2147484309" r:id="rId8"/>
    <p:sldLayoutId id="2147484310" r:id="rId9"/>
    <p:sldLayoutId id="2147484311" r:id="rId10"/>
    <p:sldLayoutId id="214748431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3" name="Shape 593"/>
        <p:cNvGrpSpPr/>
        <p:nvPr/>
      </p:nvGrpSpPr>
      <p:grpSpPr>
        <a:xfrm>
          <a:off x="0" y="0"/>
          <a:ext cx="0" cy="0"/>
          <a:chOff x="0" y="0"/>
          <a:chExt cx="0" cy="0"/>
        </a:xfrm>
      </p:grpSpPr>
      <p:sp>
        <p:nvSpPr>
          <p:cNvPr id="594" name="Google Shape;594;p6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9pPr>
          </a:lstStyle>
          <a:p/>
        </p:txBody>
      </p:sp>
      <p:sp>
        <p:nvSpPr>
          <p:cNvPr id="595" name="Google Shape;595;p65"/>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99491" lvl="0" marL="4572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1pPr>
            <a:lvl2pPr indent="-409194" lvl="1" marL="9144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2pPr>
            <a:lvl3pPr indent="-499491" lvl="2" marL="13716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3pPr>
            <a:lvl4pPr indent="-409194" lvl="3" marL="18288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4pPr>
            <a:lvl5pPr indent="-409194" lvl="4" marL="22860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9pPr>
          </a:lstStyle>
          <a:p/>
        </p:txBody>
      </p:sp>
      <p:pic>
        <p:nvPicPr>
          <p:cNvPr id="596" name="Google Shape;596;p65"/>
          <p:cNvPicPr preferRelativeResize="0"/>
          <p:nvPr/>
        </p:nvPicPr>
        <p:blipFill rotWithShape="1">
          <a:blip r:embed="rId1">
            <a:alphaModFix/>
          </a:blip>
          <a:srcRect b="0" l="0" r="0" t="0"/>
          <a:stretch/>
        </p:blipFill>
        <p:spPr>
          <a:xfrm>
            <a:off x="8060267" y="5969001"/>
            <a:ext cx="934156" cy="6969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67" name="Shape 4367"/>
        <p:cNvGrpSpPr/>
        <p:nvPr/>
      </p:nvGrpSpPr>
      <p:grpSpPr>
        <a:xfrm>
          <a:off x="0" y="0"/>
          <a:ext cx="0" cy="0"/>
          <a:chOff x="0" y="0"/>
          <a:chExt cx="0" cy="0"/>
        </a:xfrm>
      </p:grpSpPr>
      <p:sp>
        <p:nvSpPr>
          <p:cNvPr id="4368" name="Google Shape;4368;p72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369" name="Google Shape;4369;p725"/>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370" name="Google Shape;4370;p725"/>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371" name="Google Shape;4371;p725"/>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372" name="Google Shape;4372;p725"/>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373" name="Google Shape;4373;p725"/>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13" r:id="rId3"/>
    <p:sldLayoutId id="2147484314" r:id="rId4"/>
    <p:sldLayoutId id="2147484315" r:id="rId5"/>
    <p:sldLayoutId id="2147484316" r:id="rId6"/>
    <p:sldLayoutId id="2147484317" r:id="rId7"/>
    <p:sldLayoutId id="2147484318" r:id="rId8"/>
    <p:sldLayoutId id="2147484319" r:id="rId9"/>
    <p:sldLayoutId id="2147484320" r:id="rId10"/>
    <p:sldLayoutId id="2147484321" r:id="rId11"/>
    <p:sldLayoutId id="2147484322" r:id="rId12"/>
    <p:sldLayoutId id="214748432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10" name="Shape 4410"/>
        <p:cNvGrpSpPr/>
        <p:nvPr/>
      </p:nvGrpSpPr>
      <p:grpSpPr>
        <a:xfrm>
          <a:off x="0" y="0"/>
          <a:ext cx="0" cy="0"/>
          <a:chOff x="0" y="0"/>
          <a:chExt cx="0" cy="0"/>
        </a:xfrm>
      </p:grpSpPr>
      <p:sp>
        <p:nvSpPr>
          <p:cNvPr id="4411" name="Google Shape;4411;p73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412" name="Google Shape;4412;p737"/>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13" name="Google Shape;4413;p737"/>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414" name="Google Shape;4414;p737"/>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415" name="Google Shape;4415;p737"/>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416" name="Google Shape;4416;p737"/>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 id="2147484333" r:id="rId12"/>
    <p:sldLayoutId id="214748433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453" name="Shape 4453"/>
        <p:cNvGrpSpPr/>
        <p:nvPr/>
      </p:nvGrpSpPr>
      <p:grpSpPr>
        <a:xfrm>
          <a:off x="0" y="0"/>
          <a:ext cx="0" cy="0"/>
          <a:chOff x="0" y="0"/>
          <a:chExt cx="0" cy="0"/>
        </a:xfrm>
      </p:grpSpPr>
      <p:sp>
        <p:nvSpPr>
          <p:cNvPr id="4454" name="Google Shape;4454;p74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1pPr>
            <a:lvl2pPr lvl="1"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2pPr>
            <a:lvl3pPr lvl="2"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3pPr>
            <a:lvl4pPr lvl="3"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4pPr>
            <a:lvl5pPr lvl="4"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5pPr>
            <a:lvl6pPr lvl="5"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6pPr>
            <a:lvl7pPr lvl="6"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7pPr>
            <a:lvl8pPr lvl="7"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8pPr>
            <a:lvl9pPr lvl="8"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9pPr>
          </a:lstStyle>
          <a:p/>
        </p:txBody>
      </p:sp>
      <p:sp>
        <p:nvSpPr>
          <p:cNvPr id="4455" name="Google Shape;4455;p749"/>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431800" lvl="0" marL="457200" marR="0" rtl="0" algn="l">
              <a:lnSpc>
                <a:spcPct val="80000"/>
              </a:lnSpc>
              <a:spcBef>
                <a:spcPts val="1300"/>
              </a:spcBef>
              <a:spcAft>
                <a:spcPts val="0"/>
              </a:spcAft>
              <a:buClr>
                <a:srgbClr val="E76F00"/>
              </a:buClr>
              <a:buSzPts val="3200"/>
              <a:buFont typeface="Arial"/>
              <a:buChar char="•"/>
              <a:defRPr b="0" i="0" sz="3200" u="none" cap="none" strike="noStrike">
                <a:solidFill>
                  <a:srgbClr val="000000"/>
                </a:solidFill>
                <a:latin typeface="Arial Narrow"/>
                <a:ea typeface="Arial Narrow"/>
                <a:cs typeface="Arial Narrow"/>
                <a:sym typeface="Arial Narrow"/>
              </a:defRPr>
            </a:lvl1pPr>
            <a:lvl2pPr indent="-388619" lvl="1" marL="914400" marR="0" rtl="0" algn="l">
              <a:lnSpc>
                <a:spcPct val="80000"/>
              </a:lnSpc>
              <a:spcBef>
                <a:spcPts val="725"/>
              </a:spcBef>
              <a:spcAft>
                <a:spcPts val="0"/>
              </a:spcAft>
              <a:buClr>
                <a:srgbClr val="E76F00"/>
              </a:buClr>
              <a:buSzPts val="2520"/>
              <a:buFont typeface="Arial"/>
              <a:buChar char="&gt;"/>
              <a:defRPr b="0" i="0" sz="2800" u="none" cap="none" strike="noStrike">
                <a:solidFill>
                  <a:srgbClr val="000000"/>
                </a:solidFill>
                <a:latin typeface="Arial Narrow"/>
                <a:ea typeface="Arial Narrow"/>
                <a:cs typeface="Arial Narrow"/>
                <a:sym typeface="Arial Narrow"/>
              </a:defRPr>
            </a:lvl2pPr>
            <a:lvl3pPr indent="-381000" lvl="2" marL="1371600" marR="0" rtl="0" algn="l">
              <a:lnSpc>
                <a:spcPct val="80000"/>
              </a:lnSpc>
              <a:spcBef>
                <a:spcPts val="863"/>
              </a:spcBef>
              <a:spcAft>
                <a:spcPts val="0"/>
              </a:spcAft>
              <a:buClr>
                <a:srgbClr val="E76F00"/>
              </a:buClr>
              <a:buSzPts val="2400"/>
              <a:buFont typeface="Arial"/>
              <a:buChar char="&gt;"/>
              <a:defRPr b="0" i="0" sz="2400" u="none" cap="none" strike="noStrike">
                <a:solidFill>
                  <a:srgbClr val="000000"/>
                </a:solidFill>
                <a:latin typeface="Arial Narrow"/>
                <a:ea typeface="Arial Narrow"/>
                <a:cs typeface="Arial Narrow"/>
                <a:sym typeface="Arial Narrow"/>
              </a:defRPr>
            </a:lvl3pPr>
            <a:lvl4pPr indent="-323850" lvl="3" marL="1828800" marR="0" rtl="0" algn="l">
              <a:lnSpc>
                <a:spcPct val="80000"/>
              </a:lnSpc>
              <a:spcBef>
                <a:spcPts val="0"/>
              </a:spcBef>
              <a:spcAft>
                <a:spcPts val="0"/>
              </a:spcAft>
              <a:buClr>
                <a:srgbClr val="E16600"/>
              </a:buClr>
              <a:buSzPts val="1500"/>
              <a:buFont typeface="Noto Sans Symbols"/>
              <a:buChar char="−"/>
              <a:defRPr b="0" i="0" sz="2000" u="none" cap="none" strike="noStrike">
                <a:solidFill>
                  <a:srgbClr val="000000"/>
                </a:solidFill>
                <a:latin typeface="Arial Narrow"/>
                <a:ea typeface="Arial Narrow"/>
                <a:cs typeface="Arial Narrow"/>
                <a:sym typeface="Arial Narrow"/>
              </a:defRPr>
            </a:lvl4pPr>
            <a:lvl5pPr indent="-285750" lvl="4" marL="2286000" marR="0" rtl="0" algn="l">
              <a:lnSpc>
                <a:spcPct val="80000"/>
              </a:lnSpc>
              <a:spcBef>
                <a:spcPts val="575"/>
              </a:spcBef>
              <a:spcAft>
                <a:spcPts val="0"/>
              </a:spcAft>
              <a:buClr>
                <a:srgbClr val="E16600"/>
              </a:buClr>
              <a:buSzPts val="900"/>
              <a:buFont typeface="Noto Sans Symbols"/>
              <a:buChar char="●"/>
              <a:defRPr b="0" i="0" sz="2000" u="none" cap="none" strike="noStrike">
                <a:solidFill>
                  <a:srgbClr val="000000"/>
                </a:solidFill>
                <a:latin typeface="Arial Narrow"/>
                <a:ea typeface="Arial Narrow"/>
                <a:cs typeface="Arial Narrow"/>
                <a:sym typeface="Arial Narrow"/>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9pPr>
          </a:lstStyle>
          <a:p/>
        </p:txBody>
      </p:sp>
      <p:sp>
        <p:nvSpPr>
          <p:cNvPr id="4456" name="Google Shape;4456;p749"/>
          <p:cNvSpPr txBox="1"/>
          <p:nvPr/>
        </p:nvSpPr>
        <p:spPr>
          <a:xfrm>
            <a:off x="2803525" y="6556375"/>
            <a:ext cx="3538538" cy="301625"/>
          </a:xfrm>
          <a:prstGeom prst="rect">
            <a:avLst/>
          </a:prstGeom>
          <a:noFill/>
          <a:ln>
            <a:noFill/>
          </a:ln>
        </p:spPr>
        <p:txBody>
          <a:bodyPr anchorCtr="1" anchor="t" bIns="45000" lIns="90000" spcFirstLastPara="1" rIns="90000" wrap="square" tIns="45000">
            <a:noAutofit/>
          </a:bodyPr>
          <a:lstStyle/>
          <a:p>
            <a:pPr indent="0" lvl="0" marL="0" marR="0" rtl="0" algn="ctr">
              <a:spcBef>
                <a:spcPts val="0"/>
              </a:spcBef>
              <a:spcAft>
                <a:spcPts val="0"/>
              </a:spcAft>
              <a:buNone/>
            </a:pPr>
            <a:r>
              <a:rPr lang="en-US" sz="1000">
                <a:solidFill>
                  <a:srgbClr val="999999"/>
                </a:solidFill>
                <a:latin typeface="Arial"/>
                <a:ea typeface="Arial"/>
                <a:cs typeface="Arial"/>
                <a:sym typeface="Arial"/>
              </a:rPr>
              <a:t>Sun Proprietary/Confidential: Internal Use Only</a:t>
            </a:r>
            <a:endParaRPr/>
          </a:p>
        </p:txBody>
      </p:sp>
      <p:pic>
        <p:nvPicPr>
          <p:cNvPr id="4457" name="Google Shape;4457;p749"/>
          <p:cNvPicPr preferRelativeResize="0"/>
          <p:nvPr/>
        </p:nvPicPr>
        <p:blipFill rotWithShape="1">
          <a:blip r:embed="rId1">
            <a:alphaModFix/>
          </a:blip>
          <a:srcRect b="0" l="0" r="0" t="0"/>
          <a:stretch/>
        </p:blipFill>
        <p:spPr>
          <a:xfrm>
            <a:off x="0" y="0"/>
            <a:ext cx="9144000" cy="4556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 id="214748434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94" name="Shape 4494"/>
        <p:cNvGrpSpPr/>
        <p:nvPr/>
      </p:nvGrpSpPr>
      <p:grpSpPr>
        <a:xfrm>
          <a:off x="0" y="0"/>
          <a:ext cx="0" cy="0"/>
          <a:chOff x="0" y="0"/>
          <a:chExt cx="0" cy="0"/>
        </a:xfrm>
      </p:grpSpPr>
      <p:sp>
        <p:nvSpPr>
          <p:cNvPr id="4495" name="Google Shape;4495;p7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496" name="Google Shape;4496;p7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97" name="Google Shape;4497;p7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8" name="Google Shape;4498;p7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9" name="Google Shape;4499;p7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400">
                <a:solidFill>
                  <a:schemeClr val="dk1"/>
                </a:solidFill>
                <a:latin typeface="Arial"/>
                <a:ea typeface="Arial"/>
                <a:cs typeface="Arial"/>
                <a:sym typeface="Arial"/>
              </a:defRPr>
            </a:lvl1pPr>
            <a:lvl2pPr indent="0" lvl="1" marL="0" marR="0" rtl="0" algn="l">
              <a:spcBef>
                <a:spcPts val="0"/>
              </a:spcBef>
              <a:buNone/>
              <a:defRPr sz="1400">
                <a:solidFill>
                  <a:schemeClr val="dk1"/>
                </a:solidFill>
                <a:latin typeface="Arial"/>
                <a:ea typeface="Arial"/>
                <a:cs typeface="Arial"/>
                <a:sym typeface="Arial"/>
              </a:defRPr>
            </a:lvl2pPr>
            <a:lvl3pPr indent="0" lvl="2" marL="0" marR="0" rtl="0" algn="l">
              <a:spcBef>
                <a:spcPts val="0"/>
              </a:spcBef>
              <a:buNone/>
              <a:defRPr sz="1400">
                <a:solidFill>
                  <a:schemeClr val="dk1"/>
                </a:solidFill>
                <a:latin typeface="Arial"/>
                <a:ea typeface="Arial"/>
                <a:cs typeface="Arial"/>
                <a:sym typeface="Arial"/>
              </a:defRPr>
            </a:lvl3pPr>
            <a:lvl4pPr indent="0" lvl="3" marL="0" marR="0" rtl="0" algn="l">
              <a:spcBef>
                <a:spcPts val="0"/>
              </a:spcBef>
              <a:buNone/>
              <a:defRPr sz="1400">
                <a:solidFill>
                  <a:schemeClr val="dk1"/>
                </a:solidFill>
                <a:latin typeface="Arial"/>
                <a:ea typeface="Arial"/>
                <a:cs typeface="Arial"/>
                <a:sym typeface="Arial"/>
              </a:defRPr>
            </a:lvl4pPr>
            <a:lvl5pPr indent="0" lvl="4" marL="0" marR="0" rtl="0" algn="l">
              <a:spcBef>
                <a:spcPts val="0"/>
              </a:spcBef>
              <a:buNone/>
              <a:defRPr sz="1400">
                <a:solidFill>
                  <a:schemeClr val="dk1"/>
                </a:solidFill>
                <a:latin typeface="Arial"/>
                <a:ea typeface="Arial"/>
                <a:cs typeface="Arial"/>
                <a:sym typeface="Arial"/>
              </a:defRPr>
            </a:lvl5pPr>
            <a:lvl6pPr indent="0" lvl="5" marL="0" marR="0" rtl="0" algn="l">
              <a:spcBef>
                <a:spcPts val="0"/>
              </a:spcBef>
              <a:buNone/>
              <a:defRPr sz="1400">
                <a:solidFill>
                  <a:schemeClr val="dk1"/>
                </a:solidFill>
                <a:latin typeface="Arial"/>
                <a:ea typeface="Arial"/>
                <a:cs typeface="Arial"/>
                <a:sym typeface="Arial"/>
              </a:defRPr>
            </a:lvl6pPr>
            <a:lvl7pPr indent="0" lvl="6" marL="0" marR="0" rtl="0" algn="l">
              <a:spcBef>
                <a:spcPts val="0"/>
              </a:spcBef>
              <a:buNone/>
              <a:defRPr sz="1400">
                <a:solidFill>
                  <a:schemeClr val="dk1"/>
                </a:solidFill>
                <a:latin typeface="Arial"/>
                <a:ea typeface="Arial"/>
                <a:cs typeface="Arial"/>
                <a:sym typeface="Arial"/>
              </a:defRPr>
            </a:lvl7pPr>
            <a:lvl8pPr indent="0" lvl="7" marL="0" marR="0" rtl="0" algn="l">
              <a:spcBef>
                <a:spcPts val="0"/>
              </a:spcBef>
              <a:buNone/>
              <a:defRPr sz="1400">
                <a:solidFill>
                  <a:schemeClr val="dk1"/>
                </a:solidFill>
                <a:latin typeface="Arial"/>
                <a:ea typeface="Arial"/>
                <a:cs typeface="Arial"/>
                <a:sym typeface="Arial"/>
              </a:defRPr>
            </a:lvl8pPr>
            <a:lvl9pPr indent="0" lvl="8" marL="0" marR="0" rt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581" name="Shape 4581"/>
        <p:cNvGrpSpPr/>
        <p:nvPr/>
      </p:nvGrpSpPr>
      <p:grpSpPr>
        <a:xfrm>
          <a:off x="0" y="0"/>
          <a:ext cx="0" cy="0"/>
          <a:chOff x="0" y="0"/>
          <a:chExt cx="0" cy="0"/>
        </a:xfrm>
      </p:grpSpPr>
      <p:grpSp>
        <p:nvGrpSpPr>
          <p:cNvPr id="4582" name="Google Shape;4582;p775"/>
          <p:cNvGrpSpPr/>
          <p:nvPr/>
        </p:nvGrpSpPr>
        <p:grpSpPr>
          <a:xfrm>
            <a:off x="0" y="0"/>
            <a:ext cx="7620000" cy="6858000"/>
            <a:chOff x="0" y="0"/>
            <a:chExt cx="4800" cy="4320"/>
          </a:xfrm>
        </p:grpSpPr>
        <p:grpSp>
          <p:nvGrpSpPr>
            <p:cNvPr id="4583" name="Google Shape;4583;p775"/>
            <p:cNvGrpSpPr/>
            <p:nvPr/>
          </p:nvGrpSpPr>
          <p:grpSpPr>
            <a:xfrm>
              <a:off x="0" y="0"/>
              <a:ext cx="2016" cy="4320"/>
              <a:chOff x="0" y="0"/>
              <a:chExt cx="2016" cy="4320"/>
            </a:xfrm>
          </p:grpSpPr>
          <p:sp>
            <p:nvSpPr>
              <p:cNvPr id="4584" name="Google Shape;4584;p775"/>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5" name="Google Shape;4585;p775"/>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4586" name="Google Shape;4586;p775"/>
            <p:cNvGrpSpPr/>
            <p:nvPr/>
          </p:nvGrpSpPr>
          <p:grpSpPr>
            <a:xfrm>
              <a:off x="144" y="1248"/>
              <a:ext cx="4656" cy="201"/>
              <a:chOff x="144" y="1248"/>
              <a:chExt cx="4656" cy="201"/>
            </a:xfrm>
          </p:grpSpPr>
          <p:sp>
            <p:nvSpPr>
              <p:cNvPr id="4587" name="Google Shape;4587;p775"/>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8" name="Google Shape;4588;p775"/>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4589" name="Google Shape;4589;p775"/>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4590" name="Google Shape;4590;p775"/>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591" name="Google Shape;4591;p77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2" name="Google Shape;4592;p77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3" name="Google Shape;4593;p77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59" r:id="rId1"/>
    <p:sldLayoutId id="2147484360" r:id="rId2"/>
    <p:sldLayoutId id="2147484361" r:id="rId3"/>
    <p:sldLayoutId id="2147484362" r:id="rId4"/>
    <p:sldLayoutId id="2147484363" r:id="rId5"/>
    <p:sldLayoutId id="2147484364" r:id="rId6"/>
    <p:sldLayoutId id="2147484365" r:id="rId7"/>
    <p:sldLayoutId id="2147484366" r:id="rId8"/>
    <p:sldLayoutId id="2147484367" r:id="rId9"/>
    <p:sldLayoutId id="2147484368" r:id="rId10"/>
    <p:sldLayoutId id="2147484369" r:id="rId11"/>
    <p:sldLayoutId id="214748437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677" name="Shape 4677"/>
        <p:cNvGrpSpPr/>
        <p:nvPr/>
      </p:nvGrpSpPr>
      <p:grpSpPr>
        <a:xfrm>
          <a:off x="0" y="0"/>
          <a:ext cx="0" cy="0"/>
          <a:chOff x="0" y="0"/>
          <a:chExt cx="0" cy="0"/>
        </a:xfrm>
      </p:grpSpPr>
      <p:sp>
        <p:nvSpPr>
          <p:cNvPr id="4678" name="Google Shape;4678;p788"/>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640"/>
              </a:spcBef>
              <a:spcAft>
                <a:spcPts val="0"/>
              </a:spcAft>
              <a:buClr>
                <a:schemeClr val="accent1"/>
              </a:buClr>
              <a:buSzPts val="2400"/>
              <a:buFont typeface="Arial"/>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27660" lvl="2" marL="1371600" marR="0" rtl="0" algn="l">
              <a:spcBef>
                <a:spcPts val="480"/>
              </a:spcBef>
              <a:spcAft>
                <a:spcPts val="0"/>
              </a:spcAft>
              <a:buClr>
                <a:schemeClr val="accent1"/>
              </a:buClr>
              <a:buSzPts val="1560"/>
              <a:buFont typeface="Arial"/>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679" name="Google Shape;4679;p78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grpSp>
        <p:nvGrpSpPr>
          <p:cNvPr id="4680" name="Google Shape;4680;p788"/>
          <p:cNvGrpSpPr/>
          <p:nvPr/>
        </p:nvGrpSpPr>
        <p:grpSpPr>
          <a:xfrm>
            <a:off x="165100" y="82550"/>
            <a:ext cx="8813800" cy="6710363"/>
            <a:chOff x="104" y="52"/>
            <a:chExt cx="5552" cy="4227"/>
          </a:xfrm>
        </p:grpSpPr>
        <p:sp>
          <p:nvSpPr>
            <p:cNvPr id="4681" name="Google Shape;4681;p788"/>
            <p:cNvSpPr/>
            <p:nvPr/>
          </p:nvSpPr>
          <p:spPr>
            <a:xfrm>
              <a:off x="104" y="152"/>
              <a:ext cx="5552" cy="3968"/>
            </a:xfrm>
            <a:prstGeom prst="rect">
              <a:avLst/>
            </a:prstGeom>
            <a:noFill/>
            <a:ln cap="flat" cmpd="sng" w="25400">
              <a:solidFill>
                <a:schemeClr val="dk1"/>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682" name="Google Shape;4682;p788"/>
            <p:cNvGrpSpPr/>
            <p:nvPr/>
          </p:nvGrpSpPr>
          <p:grpSpPr>
            <a:xfrm>
              <a:off x="1265" y="52"/>
              <a:ext cx="3339" cy="4227"/>
              <a:chOff x="1265" y="52"/>
              <a:chExt cx="3339" cy="4227"/>
            </a:xfrm>
          </p:grpSpPr>
          <p:grpSp>
            <p:nvGrpSpPr>
              <p:cNvPr id="4683" name="Google Shape;4683;p788"/>
              <p:cNvGrpSpPr/>
              <p:nvPr/>
            </p:nvGrpSpPr>
            <p:grpSpPr>
              <a:xfrm>
                <a:off x="4036" y="52"/>
                <a:ext cx="568" cy="472"/>
                <a:chOff x="4036" y="52"/>
                <a:chExt cx="568" cy="472"/>
              </a:xfrm>
            </p:grpSpPr>
            <p:sp>
              <p:nvSpPr>
                <p:cNvPr id="4684" name="Google Shape;4684;p788"/>
                <p:cNvSpPr/>
                <p:nvPr/>
              </p:nvSpPr>
              <p:spPr>
                <a:xfrm flipH="1" rot="10800000">
                  <a:off x="4119" y="100"/>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5" name="Google Shape;4685;p788"/>
                <p:cNvSpPr/>
                <p:nvPr/>
              </p:nvSpPr>
              <p:spPr>
                <a:xfrm flipH="1" rot="10800000">
                  <a:off x="4036" y="52"/>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4686" name="Google Shape;4686;p788"/>
              <p:cNvGrpSpPr/>
              <p:nvPr/>
            </p:nvGrpSpPr>
            <p:grpSpPr>
              <a:xfrm>
                <a:off x="1265" y="3796"/>
                <a:ext cx="625" cy="483"/>
                <a:chOff x="1265" y="3796"/>
                <a:chExt cx="625" cy="483"/>
              </a:xfrm>
            </p:grpSpPr>
            <p:sp>
              <p:nvSpPr>
                <p:cNvPr id="4687" name="Google Shape;4687;p788"/>
                <p:cNvSpPr/>
                <p:nvPr/>
              </p:nvSpPr>
              <p:spPr>
                <a:xfrm>
                  <a:off x="1405" y="3855"/>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8" name="Google Shape;4688;p788"/>
                <p:cNvSpPr/>
                <p:nvPr/>
              </p:nvSpPr>
              <p:spPr>
                <a:xfrm>
                  <a:off x="1265" y="3796"/>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spTree>
  </p:cSld>
  <p:clrMap accent1="accent1" accent2="accent2" accent3="accent3" accent4="accent4" accent5="accent5" accent6="accent6" bg1="lt1" bg2="dk2" tx1="dk1" tx2="lt2" folHlink="folHlink" hlink="hlink"/>
  <p:sldLayoutIdLst>
    <p:sldLayoutId id="2147484371" r:id="rId1"/>
    <p:sldLayoutId id="2147484372" r:id="rId2"/>
    <p:sldLayoutId id="2147484373" r:id="rId3"/>
    <p:sldLayoutId id="2147484374" r:id="rId4"/>
    <p:sldLayoutId id="2147484375" r:id="rId5"/>
    <p:sldLayoutId id="2147484376" r:id="rId6"/>
    <p:sldLayoutId id="2147484377" r:id="rId7"/>
    <p:sldLayoutId id="2147484378" r:id="rId8"/>
    <p:sldLayoutId id="2147484379" r:id="rId9"/>
    <p:sldLayoutId id="2147484380" r:id="rId10"/>
    <p:sldLayoutId id="214748438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4725" name="Shape 4725"/>
        <p:cNvGrpSpPr/>
        <p:nvPr/>
      </p:nvGrpSpPr>
      <p:grpSpPr>
        <a:xfrm>
          <a:off x="0" y="0"/>
          <a:ext cx="0" cy="0"/>
          <a:chOff x="0" y="0"/>
          <a:chExt cx="0" cy="0"/>
        </a:xfrm>
      </p:grpSpPr>
      <p:grpSp>
        <p:nvGrpSpPr>
          <p:cNvPr id="4726" name="Google Shape;4726;p800"/>
          <p:cNvGrpSpPr/>
          <p:nvPr/>
        </p:nvGrpSpPr>
        <p:grpSpPr>
          <a:xfrm>
            <a:off x="146050" y="0"/>
            <a:ext cx="8772525" cy="6726238"/>
            <a:chOff x="92" y="0"/>
            <a:chExt cx="5526" cy="4237"/>
          </a:xfrm>
        </p:grpSpPr>
        <p:grpSp>
          <p:nvGrpSpPr>
            <p:cNvPr id="4727" name="Google Shape;4727;p800"/>
            <p:cNvGrpSpPr/>
            <p:nvPr/>
          </p:nvGrpSpPr>
          <p:grpSpPr>
            <a:xfrm>
              <a:off x="92" y="409"/>
              <a:ext cx="5526" cy="3828"/>
              <a:chOff x="92" y="409"/>
              <a:chExt cx="5526" cy="3828"/>
            </a:xfrm>
          </p:grpSpPr>
          <p:sp>
            <p:nvSpPr>
              <p:cNvPr id="4728" name="Google Shape;4728;p800"/>
              <p:cNvSpPr/>
              <p:nvPr/>
            </p:nvSpPr>
            <p:spPr>
              <a:xfrm>
                <a:off x="92" y="409"/>
                <a:ext cx="5526" cy="3828"/>
              </a:xfrm>
              <a:custGeom>
                <a:rect b="b" l="l" r="r" t="t"/>
                <a:pathLst>
                  <a:path extrusionOk="0" h="3828" w="5526">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29" name="Google Shape;4729;p800"/>
              <p:cNvGrpSpPr/>
              <p:nvPr/>
            </p:nvGrpSpPr>
            <p:grpSpPr>
              <a:xfrm>
                <a:off x="119" y="427"/>
                <a:ext cx="620" cy="565"/>
                <a:chOff x="119" y="427"/>
                <a:chExt cx="620" cy="565"/>
              </a:xfrm>
            </p:grpSpPr>
            <p:sp>
              <p:nvSpPr>
                <p:cNvPr id="4730" name="Google Shape;4730;p800"/>
                <p:cNvSpPr/>
                <p:nvPr/>
              </p:nvSpPr>
              <p:spPr>
                <a:xfrm>
                  <a:off x="127" y="459"/>
                  <a:ext cx="580" cy="533"/>
                </a:xfrm>
                <a:custGeom>
                  <a:rect b="b" l="l" r="r" t="t"/>
                  <a:pathLst>
                    <a:path extrusionOk="0" h="533" w="580">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1" name="Google Shape;4731;p800"/>
                <p:cNvSpPr/>
                <p:nvPr/>
              </p:nvSpPr>
              <p:spPr>
                <a:xfrm>
                  <a:off x="119" y="427"/>
                  <a:ext cx="620" cy="473"/>
                </a:xfrm>
                <a:custGeom>
                  <a:rect b="b" l="l" r="r" t="t"/>
                  <a:pathLst>
                    <a:path extrusionOk="0" h="473" w="620">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nvGrpSpPr>
            <p:cNvPr id="4732" name="Google Shape;4732;p800"/>
            <p:cNvGrpSpPr/>
            <p:nvPr/>
          </p:nvGrpSpPr>
          <p:grpSpPr>
            <a:xfrm>
              <a:off x="2050" y="0"/>
              <a:ext cx="1640" cy="623"/>
              <a:chOff x="2050" y="0"/>
              <a:chExt cx="1640" cy="623"/>
            </a:xfrm>
          </p:grpSpPr>
          <p:sp>
            <p:nvSpPr>
              <p:cNvPr id="4733" name="Google Shape;4733;p800"/>
              <p:cNvSpPr/>
              <p:nvPr/>
            </p:nvSpPr>
            <p:spPr>
              <a:xfrm>
                <a:off x="2050" y="344"/>
                <a:ext cx="1640" cy="72"/>
              </a:xfrm>
              <a:prstGeom prst="rect">
                <a:avLst/>
              </a:prstGeom>
              <a:gradFill>
                <a:gsLst>
                  <a:gs pos="0">
                    <a:srgbClr val="1C1C1C"/>
                  </a:gs>
                  <a:gs pos="100000">
                    <a:srgbClr val="FFFFFF"/>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4" name="Google Shape;4734;p800"/>
              <p:cNvSpPr/>
              <p:nvPr/>
            </p:nvSpPr>
            <p:spPr>
              <a:xfrm>
                <a:off x="2354"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5" name="Google Shape;4735;p800"/>
              <p:cNvSpPr/>
              <p:nvPr/>
            </p:nvSpPr>
            <p:spPr>
              <a:xfrm>
                <a:off x="3113" y="306"/>
                <a:ext cx="232" cy="36"/>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6" name="Google Shape;4736;p800"/>
              <p:cNvSpPr/>
              <p:nvPr/>
            </p:nvSpPr>
            <p:spPr>
              <a:xfrm>
                <a:off x="2664" y="0"/>
                <a:ext cx="379" cy="370"/>
              </a:xfrm>
              <a:prstGeom prst="ellipse">
                <a:avLst/>
              </a:prstGeom>
              <a:gradFill>
                <a:gsLst>
                  <a:gs pos="0">
                    <a:srgbClr val="1C1C1C"/>
                  </a:gs>
                  <a:gs pos="5000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7" name="Google Shape;4737;p800"/>
              <p:cNvSpPr/>
              <p:nvPr/>
            </p:nvSpPr>
            <p:spPr>
              <a:xfrm>
                <a:off x="2682"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8" name="Google Shape;4738;p800"/>
              <p:cNvSpPr/>
              <p:nvPr/>
            </p:nvSpPr>
            <p:spPr>
              <a:xfrm>
                <a:off x="2708"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9" name="Google Shape;4739;p800"/>
              <p:cNvSpPr/>
              <p:nvPr/>
            </p:nvSpPr>
            <p:spPr>
              <a:xfrm>
                <a:off x="2709"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0" name="Google Shape;4740;p800"/>
              <p:cNvSpPr/>
              <p:nvPr/>
            </p:nvSpPr>
            <p:spPr>
              <a:xfrm>
                <a:off x="2729"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1" name="Google Shape;4741;p800"/>
              <p:cNvSpPr/>
              <p:nvPr/>
            </p:nvSpPr>
            <p:spPr>
              <a:xfrm>
                <a:off x="2182"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2" name="Google Shape;4742;p800"/>
              <p:cNvSpPr/>
              <p:nvPr/>
            </p:nvSpPr>
            <p:spPr>
              <a:xfrm>
                <a:off x="2213"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3" name="Google Shape;4743;p800"/>
              <p:cNvSpPr/>
              <p:nvPr/>
            </p:nvSpPr>
            <p:spPr>
              <a:xfrm>
                <a:off x="2197"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4" name="Google Shape;4744;p800"/>
              <p:cNvSpPr/>
              <p:nvPr/>
            </p:nvSpPr>
            <p:spPr>
              <a:xfrm>
                <a:off x="2212"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5" name="Google Shape;4745;p800"/>
              <p:cNvSpPr/>
              <p:nvPr/>
            </p:nvSpPr>
            <p:spPr>
              <a:xfrm>
                <a:off x="2931"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46" name="Google Shape;4746;p80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4747" name="Google Shape;4747;p800"/>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748" name="Google Shape;4748;p80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49" name="Google Shape;4749;p80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50" name="Google Shape;4750;p80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51" name="Google Shape;4751;p800"/>
          <p:cNvSpPr/>
          <p:nvPr/>
        </p:nvSpPr>
        <p:spPr>
          <a:xfrm>
            <a:off x="3654425" y="2257425"/>
            <a:ext cx="2047875" cy="90488"/>
          </a:xfrm>
          <a:custGeom>
            <a:rect b="b" l="l" r="r" t="t"/>
            <a:pathLst>
              <a:path extrusionOk="0" h="57" w="1290">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4382" r:id="rId3"/>
    <p:sldLayoutId id="2147484383" r:id="rId4"/>
    <p:sldLayoutId id="2147484384" r:id="rId5"/>
    <p:sldLayoutId id="2147484385" r:id="rId6"/>
    <p:sldLayoutId id="2147484386" r:id="rId7"/>
    <p:sldLayoutId id="2147484387" r:id="rId8"/>
    <p:sldLayoutId id="2147484388" r:id="rId9"/>
    <p:sldLayoutId id="2147484389" r:id="rId10"/>
    <p:sldLayoutId id="2147484390" r:id="rId11"/>
    <p:sldLayoutId id="2147484391" r:id="rId12"/>
    <p:sldLayoutId id="214748439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839" name="Shape 4839"/>
        <p:cNvGrpSpPr/>
        <p:nvPr/>
      </p:nvGrpSpPr>
      <p:grpSpPr>
        <a:xfrm>
          <a:off x="0" y="0"/>
          <a:ext cx="0" cy="0"/>
          <a:chOff x="0" y="0"/>
          <a:chExt cx="0" cy="0"/>
        </a:xfrm>
      </p:grpSpPr>
      <p:sp>
        <p:nvSpPr>
          <p:cNvPr id="4840" name="Google Shape;4840;p81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841" name="Google Shape;4841;p81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842" name="Google Shape;4842;p8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3" name="Google Shape;4843;p8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4" name="Google Shape;4844;p8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93" r:id="rId1"/>
    <p:sldLayoutId id="2147484394" r:id="rId2"/>
    <p:sldLayoutId id="2147484395" r:id="rId3"/>
    <p:sldLayoutId id="2147484396" r:id="rId4"/>
    <p:sldLayoutId id="2147484397" r:id="rId5"/>
    <p:sldLayoutId id="2147484398" r:id="rId6"/>
    <p:sldLayoutId id="2147484399" r:id="rId7"/>
    <p:sldLayoutId id="2147484400" r:id="rId8"/>
    <p:sldLayoutId id="2147484401" r:id="rId9"/>
    <p:sldLayoutId id="2147484402" r:id="rId10"/>
    <p:sldLayoutId id="214748440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14" name="Shape 4914"/>
        <p:cNvGrpSpPr/>
        <p:nvPr/>
      </p:nvGrpSpPr>
      <p:grpSpPr>
        <a:xfrm>
          <a:off x="0" y="0"/>
          <a:ext cx="0" cy="0"/>
          <a:chOff x="0" y="0"/>
          <a:chExt cx="0" cy="0"/>
        </a:xfrm>
      </p:grpSpPr>
      <p:sp>
        <p:nvSpPr>
          <p:cNvPr id="4915" name="Google Shape;4915;p8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4916" name="Google Shape;4916;p8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917" name="Google Shape;4917;p8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8" name="Google Shape;4918;p82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9" name="Google Shape;4919;p8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descr="Powerpoint background 27%.jpg" id="4920" name="Google Shape;4920;p824"/>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21" name="Google Shape;4921;p824"/>
          <p:cNvSpPr txBox="1"/>
          <p:nvPr/>
        </p:nvSpPr>
        <p:spPr>
          <a:xfrm>
            <a:off x="109538" y="6270625"/>
            <a:ext cx="9034462" cy="7080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000">
                <a:solidFill>
                  <a:schemeClr val="dk1"/>
                </a:solidFill>
                <a:latin typeface="Arial"/>
                <a:ea typeface="Arial"/>
                <a:cs typeface="Arial"/>
                <a:sym typeface="Arial"/>
              </a:rPr>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endParaRPr/>
          </a:p>
          <a:p>
            <a:pPr indent="0" lvl="0" marL="0" marR="0" rtl="0" algn="l">
              <a:spcBef>
                <a:spcPts val="0"/>
              </a:spcBef>
              <a:spcAft>
                <a:spcPts val="0"/>
              </a:spcAft>
              <a:buNone/>
            </a:pPr>
            <a:r>
              <a:t/>
            </a:r>
            <a:endParaRPr b="1" sz="1000">
              <a:solidFill>
                <a:schemeClr val="dk1"/>
              </a:solidFill>
              <a:latin typeface="Arial"/>
              <a:ea typeface="Arial"/>
              <a:cs typeface="Arial"/>
              <a:sym typeface="Arial"/>
            </a:endParaRPr>
          </a:p>
        </p:txBody>
      </p:sp>
      <p:sp>
        <p:nvSpPr>
          <p:cNvPr id="4922" name="Google Shape;4922;p824"/>
          <p:cNvSpPr txBox="1"/>
          <p:nvPr/>
        </p:nvSpPr>
        <p:spPr>
          <a:xfrm>
            <a:off x="6553200" y="531813"/>
            <a:ext cx="2590800" cy="40005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1000">
                <a:solidFill>
                  <a:schemeClr val="dk1"/>
                </a:solidFill>
                <a:latin typeface="Arial"/>
                <a:ea typeface="Arial"/>
                <a:cs typeface="Arial"/>
                <a:sym typeface="Arial"/>
              </a:rPr>
              <a:t>Slideshow Project</a:t>
            </a:r>
            <a:endParaRPr/>
          </a:p>
          <a:p>
            <a:pPr indent="0" lvl="0" marL="0" marR="0" rtl="0" algn="r">
              <a:spcBef>
                <a:spcPts val="0"/>
              </a:spcBef>
              <a:spcAft>
                <a:spcPts val="0"/>
              </a:spcAft>
              <a:buNone/>
            </a:pPr>
            <a:r>
              <a:rPr b="1" lang="en-US" sz="1000">
                <a:solidFill>
                  <a:schemeClr val="dk1"/>
                </a:solidFill>
                <a:latin typeface="Arial"/>
                <a:ea typeface="Arial"/>
                <a:cs typeface="Arial"/>
                <a:sym typeface="Arial"/>
              </a:rPr>
              <a:t>DOI:10.1682/JRRD.2010.07.0125JSP</a:t>
            </a:r>
            <a:endParaRPr/>
          </a:p>
        </p:txBody>
      </p:sp>
    </p:spTree>
  </p:cSld>
  <p:clrMap accent1="accent1" accent2="accent2" accent3="accent3" accent4="accent4" accent5="accent5" accent6="accent6" bg1="lt1" bg2="dk2" tx1="dk1" tx2="lt2" folHlink="folHlink" hlink="hlink"/>
  <p:sldLayoutIdLst>
    <p:sldLayoutId id="2147484404" r:id="rId2"/>
    <p:sldLayoutId id="2147484405" r:id="rId3"/>
    <p:sldLayoutId id="2147484406" r:id="rId4"/>
    <p:sldLayoutId id="2147484407" r:id="rId5"/>
    <p:sldLayoutId id="2147484408" r:id="rId6"/>
    <p:sldLayoutId id="2147484409" r:id="rId7"/>
    <p:sldLayoutId id="2147484410" r:id="rId8"/>
    <p:sldLayoutId id="2147484411" r:id="rId9"/>
    <p:sldLayoutId id="2147484412" r:id="rId10"/>
    <p:sldLayoutId id="2147484413" r:id="rId11"/>
    <p:sldLayoutId id="214748441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92" name="Shape 4992"/>
        <p:cNvGrpSpPr/>
        <p:nvPr/>
      </p:nvGrpSpPr>
      <p:grpSpPr>
        <a:xfrm>
          <a:off x="0" y="0"/>
          <a:ext cx="0" cy="0"/>
          <a:chOff x="0" y="0"/>
          <a:chExt cx="0" cy="0"/>
        </a:xfrm>
      </p:grpSpPr>
      <p:pic>
        <p:nvPicPr>
          <p:cNvPr id="4993" name="Google Shape;4993;p836"/>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94" name="Google Shape;4994;p83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1pPr>
            <a:lvl2pPr lvl="1"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2pPr>
            <a:lvl3pPr lvl="2"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3pPr>
            <a:lvl4pPr lvl="3"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4pPr>
            <a:lvl5pPr lvl="4"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5pPr>
            <a:lvl6pPr lvl="5"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6pPr>
            <a:lvl7pPr lvl="6"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7pPr>
            <a:lvl8pPr lvl="7"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8pPr>
            <a:lvl9pPr lvl="8"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9pPr>
          </a:lstStyle>
          <a:p/>
        </p:txBody>
      </p:sp>
      <p:sp>
        <p:nvSpPr>
          <p:cNvPr id="4995" name="Google Shape;4995;p836"/>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472440" lvl="0" marL="457200" marR="0" rtl="0" algn="l">
              <a:lnSpc>
                <a:spcPct val="90000"/>
              </a:lnSpc>
              <a:spcBef>
                <a:spcPts val="640"/>
              </a:spcBef>
              <a:spcAft>
                <a:spcPts val="0"/>
              </a:spcAft>
              <a:buClr>
                <a:schemeClr val="accent1"/>
              </a:buClr>
              <a:buSzPts val="3840"/>
              <a:buFont typeface="Trebuchet MS"/>
              <a:buChar char="•"/>
              <a:defRPr b="0" i="0" sz="3200" u="none" cap="none" strike="noStrike">
                <a:solidFill>
                  <a:schemeClr val="dk1"/>
                </a:solidFill>
                <a:latin typeface="Trebuchet MS"/>
                <a:ea typeface="Trebuchet MS"/>
                <a:cs typeface="Trebuchet MS"/>
                <a:sym typeface="Trebuchet MS"/>
              </a:defRPr>
            </a:lvl1pPr>
            <a:lvl2pPr indent="-431800" lvl="1" marL="914400" marR="0" rtl="0" algn="l">
              <a:lnSpc>
                <a:spcPct val="90000"/>
              </a:lnSpc>
              <a:spcBef>
                <a:spcPts val="640"/>
              </a:spcBef>
              <a:spcAft>
                <a:spcPts val="0"/>
              </a:spcAft>
              <a:buClr>
                <a:schemeClr val="dk1"/>
              </a:buClr>
              <a:buSzPts val="3200"/>
              <a:buFont typeface="Arial"/>
              <a:buChar char="–"/>
              <a:defRPr b="0" i="0" sz="3200" u="none" cap="none" strike="noStrike">
                <a:solidFill>
                  <a:schemeClr val="dk1"/>
                </a:solidFill>
                <a:latin typeface="Trebuchet MS"/>
                <a:ea typeface="Trebuchet MS"/>
                <a:cs typeface="Trebuchet MS"/>
                <a:sym typeface="Trebuchet MS"/>
              </a:defRPr>
            </a:lvl2pPr>
            <a:lvl3pPr indent="-431800" lvl="2" marL="1371600" marR="0" rtl="0" algn="l">
              <a:lnSpc>
                <a:spcPct val="90000"/>
              </a:lnSpc>
              <a:spcBef>
                <a:spcPts val="640"/>
              </a:spcBef>
              <a:spcAft>
                <a:spcPts val="0"/>
              </a:spcAft>
              <a:buClr>
                <a:schemeClr val="dk1"/>
              </a:buClr>
              <a:buSzPts val="3200"/>
              <a:buFont typeface="Noto Sans Symbols"/>
              <a:buChar char="▪"/>
              <a:defRPr b="0" i="0" sz="3200" u="none" cap="none" strike="noStrike">
                <a:solidFill>
                  <a:schemeClr val="dk1"/>
                </a:solidFill>
                <a:latin typeface="Trebuchet MS"/>
                <a:ea typeface="Trebuchet MS"/>
                <a:cs typeface="Trebuchet MS"/>
                <a:sym typeface="Trebuchet MS"/>
              </a:defRPr>
            </a:lvl3pPr>
            <a:lvl4pPr indent="-431800" lvl="3" marL="18288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4pPr>
            <a:lvl5pPr indent="-431800" lvl="4" marL="22860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4996" name="Google Shape;4996;p83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Trebuchet MS"/>
                <a:ea typeface="Trebuchet MS"/>
                <a:cs typeface="Trebuchet MS"/>
                <a:sym typeface="Trebuchet MS"/>
              </a:defRPr>
            </a:lvl1pPr>
            <a:lvl2pPr indent="0" lvl="1" marL="0" marR="0" rtl="0" algn="r">
              <a:spcBef>
                <a:spcPts val="0"/>
              </a:spcBef>
              <a:buNone/>
              <a:defRPr sz="1400">
                <a:solidFill>
                  <a:schemeClr val="lt1"/>
                </a:solidFill>
                <a:latin typeface="Trebuchet MS"/>
                <a:ea typeface="Trebuchet MS"/>
                <a:cs typeface="Trebuchet MS"/>
                <a:sym typeface="Trebuchet MS"/>
              </a:defRPr>
            </a:lvl2pPr>
            <a:lvl3pPr indent="0" lvl="2" marL="0" marR="0" rtl="0" algn="r">
              <a:spcBef>
                <a:spcPts val="0"/>
              </a:spcBef>
              <a:buNone/>
              <a:defRPr sz="1400">
                <a:solidFill>
                  <a:schemeClr val="lt1"/>
                </a:solidFill>
                <a:latin typeface="Trebuchet MS"/>
                <a:ea typeface="Trebuchet MS"/>
                <a:cs typeface="Trebuchet MS"/>
                <a:sym typeface="Trebuchet MS"/>
              </a:defRPr>
            </a:lvl3pPr>
            <a:lvl4pPr indent="0" lvl="3" marL="0" marR="0" rtl="0" algn="r">
              <a:spcBef>
                <a:spcPts val="0"/>
              </a:spcBef>
              <a:buNone/>
              <a:defRPr sz="1400">
                <a:solidFill>
                  <a:schemeClr val="lt1"/>
                </a:solidFill>
                <a:latin typeface="Trebuchet MS"/>
                <a:ea typeface="Trebuchet MS"/>
                <a:cs typeface="Trebuchet MS"/>
                <a:sym typeface="Trebuchet MS"/>
              </a:defRPr>
            </a:lvl4pPr>
            <a:lvl5pPr indent="0" lvl="4" marL="0" marR="0" rtl="0" algn="r">
              <a:spcBef>
                <a:spcPts val="0"/>
              </a:spcBef>
              <a:buNone/>
              <a:defRPr sz="1400">
                <a:solidFill>
                  <a:schemeClr val="lt1"/>
                </a:solidFill>
                <a:latin typeface="Trebuchet MS"/>
                <a:ea typeface="Trebuchet MS"/>
                <a:cs typeface="Trebuchet MS"/>
                <a:sym typeface="Trebuchet MS"/>
              </a:defRPr>
            </a:lvl5pPr>
            <a:lvl6pPr indent="0" lvl="5" marL="0" marR="0" rtl="0" algn="r">
              <a:spcBef>
                <a:spcPts val="0"/>
              </a:spcBef>
              <a:buNone/>
              <a:defRPr sz="1400">
                <a:solidFill>
                  <a:schemeClr val="lt1"/>
                </a:solidFill>
                <a:latin typeface="Trebuchet MS"/>
                <a:ea typeface="Trebuchet MS"/>
                <a:cs typeface="Trebuchet MS"/>
                <a:sym typeface="Trebuchet MS"/>
              </a:defRPr>
            </a:lvl6pPr>
            <a:lvl7pPr indent="0" lvl="6" marL="0" marR="0" rtl="0" algn="r">
              <a:spcBef>
                <a:spcPts val="0"/>
              </a:spcBef>
              <a:buNone/>
              <a:defRPr sz="1400">
                <a:solidFill>
                  <a:schemeClr val="lt1"/>
                </a:solidFill>
                <a:latin typeface="Trebuchet MS"/>
                <a:ea typeface="Trebuchet MS"/>
                <a:cs typeface="Trebuchet MS"/>
                <a:sym typeface="Trebuchet MS"/>
              </a:defRPr>
            </a:lvl7pPr>
            <a:lvl8pPr indent="0" lvl="7" marL="0" marR="0" rtl="0" algn="r">
              <a:spcBef>
                <a:spcPts val="0"/>
              </a:spcBef>
              <a:buNone/>
              <a:defRPr sz="1400">
                <a:solidFill>
                  <a:schemeClr val="lt1"/>
                </a:solidFill>
                <a:latin typeface="Trebuchet MS"/>
                <a:ea typeface="Trebuchet MS"/>
                <a:cs typeface="Trebuchet MS"/>
                <a:sym typeface="Trebuchet MS"/>
              </a:defRPr>
            </a:lvl8pPr>
            <a:lvl9pPr indent="0" lvl="8" marL="0" marR="0" rt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15" r:id="rId2"/>
    <p:sldLayoutId id="2147484416" r:id="rId3"/>
    <p:sldLayoutId id="2147484417" r:id="rId4"/>
    <p:sldLayoutId id="2147484418" r:id="rId5"/>
    <p:sldLayoutId id="2147484419" r:id="rId6"/>
    <p:sldLayoutId id="2147484420" r:id="rId7"/>
    <p:sldLayoutId id="2147484421" r:id="rId8"/>
    <p:sldLayoutId id="2147484422" r:id="rId9"/>
    <p:sldLayoutId id="2147484423" r:id="rId10"/>
    <p:sldLayoutId id="2147484424" r:id="rId11"/>
    <p:sldLayoutId id="214748442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3" name="Shape 633"/>
        <p:cNvGrpSpPr/>
        <p:nvPr/>
      </p:nvGrpSpPr>
      <p:grpSpPr>
        <a:xfrm>
          <a:off x="0" y="0"/>
          <a:ext cx="0" cy="0"/>
          <a:chOff x="0" y="0"/>
          <a:chExt cx="0" cy="0"/>
        </a:xfrm>
      </p:grpSpPr>
      <p:pic>
        <p:nvPicPr>
          <p:cNvPr id="634" name="Google Shape;634;p77"/>
          <p:cNvPicPr preferRelativeResize="0"/>
          <p:nvPr/>
        </p:nvPicPr>
        <p:blipFill rotWithShape="1">
          <a:blip r:embed="rId1">
            <a:alphaModFix/>
          </a:blip>
          <a:srcRect b="0" l="0" r="0" t="0"/>
          <a:stretch/>
        </p:blipFill>
        <p:spPr>
          <a:xfrm>
            <a:off x="0" y="0"/>
            <a:ext cx="9144000" cy="6865938"/>
          </a:xfrm>
          <a:prstGeom prst="rect">
            <a:avLst/>
          </a:prstGeom>
          <a:noFill/>
          <a:ln>
            <a:noFill/>
          </a:ln>
        </p:spPr>
      </p:pic>
      <p:sp>
        <p:nvSpPr>
          <p:cNvPr id="635" name="Google Shape;635;p7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1pPr>
            <a:lvl2pPr lvl="1"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2pPr>
            <a:lvl3pPr lvl="2"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3pPr>
            <a:lvl4pPr lvl="3"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4pPr>
            <a:lvl5pPr lvl="4"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5pPr>
            <a:lvl6pPr lvl="5"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6pPr>
            <a:lvl7pPr lvl="6"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7pPr>
            <a:lvl8pPr lvl="7"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8pPr>
            <a:lvl9pPr lvl="8"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9pPr>
          </a:lstStyle>
          <a:p/>
        </p:txBody>
      </p:sp>
      <p:sp>
        <p:nvSpPr>
          <p:cNvPr id="636" name="Google Shape;636;p77"/>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1pPr>
            <a:lvl2pPr indent="-381000" lvl="1" marL="914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2pPr>
            <a:lvl3pPr indent="-355600" lvl="2" marL="1371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3pPr>
            <a:lvl4pPr indent="-342900" lvl="3" marL="1828800" marR="0" rtl="0" algn="l">
              <a:spcBef>
                <a:spcPts val="360"/>
              </a:spcBef>
              <a:spcAft>
                <a:spcPts val="0"/>
              </a:spcAft>
              <a:buClr>
                <a:schemeClr val="dk1"/>
              </a:buClr>
              <a:buSzPts val="1800"/>
              <a:buFont typeface="Times New Roman"/>
              <a:buChar char="–"/>
              <a:defRPr b="0" i="0" sz="1800" u="none" cap="none" strike="noStrike">
                <a:solidFill>
                  <a:schemeClr val="dk1"/>
                </a:solidFill>
                <a:latin typeface="Times New Roman"/>
                <a:ea typeface="Times New Roman"/>
                <a:cs typeface="Times New Roman"/>
                <a:sym typeface="Times New Roman"/>
              </a:defRPr>
            </a:lvl4pPr>
            <a:lvl5pPr indent="-330200" lvl="4" marL="2286000" marR="0" rtl="0" algn="l">
              <a:spcBef>
                <a:spcPts val="320"/>
              </a:spcBef>
              <a:spcAft>
                <a:spcPts val="0"/>
              </a:spcAft>
              <a:buClr>
                <a:schemeClr val="dk1"/>
              </a:buClr>
              <a:buSzPts val="1600"/>
              <a:buFont typeface="Times New Roman"/>
              <a:buChar char="»"/>
              <a:defRPr b="0" i="0" sz="16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637" name="Google Shape;637;p77"/>
          <p:cNvSpPr txBox="1"/>
          <p:nvPr/>
        </p:nvSpPr>
        <p:spPr>
          <a:xfrm>
            <a:off x="5715000" y="0"/>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638" name="Google Shape;638;p77"/>
          <p:cNvSpPr txBox="1"/>
          <p:nvPr/>
        </p:nvSpPr>
        <p:spPr>
          <a:xfrm>
            <a:off x="3352800" y="-46038"/>
            <a:ext cx="5791200" cy="274638"/>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i="1" lang="en-US" sz="1200">
                <a:solidFill>
                  <a:srgbClr val="FFE2A7"/>
                </a:solidFill>
                <a:latin typeface="Times New Roman"/>
                <a:ea typeface="Times New Roman"/>
                <a:cs typeface="Times New Roman"/>
                <a:sym typeface="Times New Roman"/>
              </a:rPr>
              <a:t>Reducing Canada's vulnerability to climate change - ESS</a:t>
            </a:r>
            <a:endParaRPr b="1" i="1" sz="1200">
              <a:solidFill>
                <a:srgbClr val="FFE2A7"/>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32385"/>
            </a:gs>
            <a:gs pos="100000">
              <a:schemeClr val="dk2"/>
            </a:gs>
          </a:gsLst>
          <a:lin ang="5400000" scaled="0"/>
        </a:gradFill>
      </p:bgPr>
    </p:bg>
    <p:spTree>
      <p:nvGrpSpPr>
        <p:cNvPr id="5044" name="Shape 5044"/>
        <p:cNvGrpSpPr/>
        <p:nvPr/>
      </p:nvGrpSpPr>
      <p:grpSpPr>
        <a:xfrm>
          <a:off x="0" y="0"/>
          <a:ext cx="0" cy="0"/>
          <a:chOff x="0" y="0"/>
          <a:chExt cx="0" cy="0"/>
        </a:xfrm>
      </p:grpSpPr>
      <p:grpSp>
        <p:nvGrpSpPr>
          <p:cNvPr id="5045" name="Google Shape;5045;p848"/>
          <p:cNvGrpSpPr/>
          <p:nvPr/>
        </p:nvGrpSpPr>
        <p:grpSpPr>
          <a:xfrm>
            <a:off x="0" y="0"/>
            <a:ext cx="8479367" cy="6173788"/>
            <a:chOff x="0" y="0"/>
            <a:chExt cx="5341" cy="3889"/>
          </a:xfrm>
        </p:grpSpPr>
        <p:sp>
          <p:nvSpPr>
            <p:cNvPr id="5046" name="Google Shape;5046;p848"/>
            <p:cNvSpPr/>
            <p:nvPr/>
          </p:nvSpPr>
          <p:spPr>
            <a:xfrm>
              <a:off x="0" y="0"/>
              <a:ext cx="3863" cy="3889"/>
            </a:xfrm>
            <a:custGeom>
              <a:rect b="b" l="l" r="r" t="t"/>
              <a:pathLst>
                <a:path extrusionOk="0" h="3889" w="3863">
                  <a:moveTo>
                    <a:pt x="3862" y="3418"/>
                  </a:moveTo>
                  <a:lnTo>
                    <a:pt x="457" y="0"/>
                  </a:lnTo>
                  <a:lnTo>
                    <a:pt x="0" y="0"/>
                  </a:lnTo>
                  <a:lnTo>
                    <a:pt x="0" y="481"/>
                  </a:lnTo>
                  <a:lnTo>
                    <a:pt x="3394" y="3888"/>
                  </a:lnTo>
                  <a:lnTo>
                    <a:pt x="3862" y="3418"/>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7" name="Google Shape;5047;p848"/>
            <p:cNvSpPr/>
            <p:nvPr/>
          </p:nvSpPr>
          <p:spPr>
            <a:xfrm>
              <a:off x="860" y="0"/>
              <a:ext cx="3394" cy="3223"/>
            </a:xfrm>
            <a:custGeom>
              <a:rect b="b" l="l" r="r" t="t"/>
              <a:pathLst>
                <a:path extrusionOk="0" h="3223" w="3394">
                  <a:moveTo>
                    <a:pt x="370" y="0"/>
                  </a:moveTo>
                  <a:lnTo>
                    <a:pt x="3393" y="3036"/>
                  </a:lnTo>
                  <a:lnTo>
                    <a:pt x="3208" y="3222"/>
                  </a:lnTo>
                  <a:lnTo>
                    <a:pt x="0" y="0"/>
                  </a:lnTo>
                  <a:lnTo>
                    <a:pt x="37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8" name="Google Shape;5048;p848"/>
            <p:cNvSpPr/>
            <p:nvPr/>
          </p:nvSpPr>
          <p:spPr>
            <a:xfrm>
              <a:off x="2187" y="0"/>
              <a:ext cx="2859" cy="2556"/>
            </a:xfrm>
            <a:custGeom>
              <a:rect b="b" l="l" r="r" t="t"/>
              <a:pathLst>
                <a:path extrusionOk="0" h="2556" w="2859">
                  <a:moveTo>
                    <a:pt x="630" y="0"/>
                  </a:moveTo>
                  <a:lnTo>
                    <a:pt x="2858" y="2238"/>
                  </a:lnTo>
                  <a:lnTo>
                    <a:pt x="2543" y="2555"/>
                  </a:lnTo>
                  <a:lnTo>
                    <a:pt x="0" y="0"/>
                  </a:lnTo>
                  <a:lnTo>
                    <a:pt x="63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9" name="Google Shape;5049;p848"/>
            <p:cNvSpPr/>
            <p:nvPr/>
          </p:nvSpPr>
          <p:spPr>
            <a:xfrm>
              <a:off x="3055" y="0"/>
              <a:ext cx="2286" cy="2121"/>
            </a:xfrm>
            <a:custGeom>
              <a:rect b="b" l="l" r="r" t="t"/>
              <a:pathLst>
                <a:path extrusionOk="0" h="2121" w="2286">
                  <a:moveTo>
                    <a:pt x="0" y="0"/>
                  </a:moveTo>
                  <a:lnTo>
                    <a:pt x="2111" y="2120"/>
                  </a:lnTo>
                  <a:lnTo>
                    <a:pt x="2285" y="1945"/>
                  </a:lnTo>
                  <a:lnTo>
                    <a:pt x="348" y="0"/>
                  </a:lnTo>
                  <a:lnTo>
                    <a:pt x="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grpSp>
      <p:sp>
        <p:nvSpPr>
          <p:cNvPr id="5050" name="Google Shape;5050;p84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1pPr>
            <a:lvl2pPr lvl="1"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2pPr>
            <a:lvl3pPr lvl="2"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3pPr>
            <a:lvl4pPr lvl="3"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4pPr>
            <a:lvl5pPr lvl="4"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5pPr>
            <a:lvl6pPr lvl="5"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6pPr>
            <a:lvl7pPr lvl="6"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7pPr>
            <a:lvl8pPr lvl="7"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8pPr>
            <a:lvl9pPr lvl="8"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9pPr>
          </a:lstStyle>
          <a:p/>
        </p:txBody>
      </p:sp>
      <p:sp>
        <p:nvSpPr>
          <p:cNvPr id="5051" name="Google Shape;5051;p848"/>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64045" lvl="0" marL="457200" marR="0" rtl="0" algn="l">
              <a:spcBef>
                <a:spcPts val="569"/>
              </a:spcBef>
              <a:spcAft>
                <a:spcPts val="0"/>
              </a:spcAft>
              <a:buClr>
                <a:schemeClr val="lt2"/>
              </a:buClr>
              <a:buSzPts val="2133"/>
              <a:buFont typeface="Arial"/>
              <a:buChar char="●"/>
              <a:defRPr b="0" i="0" sz="2844" u="none" cap="none" strike="noStrike">
                <a:solidFill>
                  <a:schemeClr val="lt1"/>
                </a:solidFill>
                <a:latin typeface="Times"/>
                <a:ea typeface="Times"/>
                <a:cs typeface="Times"/>
                <a:sym typeface="Times"/>
              </a:defRPr>
            </a:lvl1pPr>
            <a:lvl2pPr indent="-386651" lvl="1" marL="914400" marR="0" rtl="0" algn="l">
              <a:spcBef>
                <a:spcPts val="498"/>
              </a:spcBef>
              <a:spcAft>
                <a:spcPts val="0"/>
              </a:spcAft>
              <a:buClr>
                <a:schemeClr val="lt1"/>
              </a:buClr>
              <a:buSzPts val="2489"/>
              <a:buFont typeface="Times"/>
              <a:buChar char="–"/>
              <a:defRPr b="0" i="0" sz="2489" u="none" cap="none" strike="noStrike">
                <a:solidFill>
                  <a:schemeClr val="lt1"/>
                </a:solidFill>
                <a:latin typeface="Times"/>
                <a:ea typeface="Times"/>
                <a:cs typeface="Times"/>
                <a:sym typeface="Times"/>
              </a:defRPr>
            </a:lvl2pPr>
            <a:lvl3pPr indent="-364045" lvl="2" marL="1371600" marR="0" rtl="0" algn="l">
              <a:spcBef>
                <a:spcPts val="427"/>
              </a:spcBef>
              <a:spcAft>
                <a:spcPts val="0"/>
              </a:spcAft>
              <a:buClr>
                <a:schemeClr val="lt1"/>
              </a:buClr>
              <a:buSzPts val="2133"/>
              <a:buFont typeface="Times"/>
              <a:buChar char="»"/>
              <a:defRPr b="0" i="0" sz="2133" u="none" cap="none" strike="noStrike">
                <a:solidFill>
                  <a:schemeClr val="lt1"/>
                </a:solidFill>
                <a:latin typeface="Times"/>
                <a:ea typeface="Times"/>
                <a:cs typeface="Times"/>
                <a:sym typeface="Times"/>
              </a:defRPr>
            </a:lvl3pPr>
            <a:lvl4pPr indent="-301987" lvl="3" marL="1828800" marR="0" rtl="0" algn="l">
              <a:spcBef>
                <a:spcPts val="356"/>
              </a:spcBef>
              <a:spcAft>
                <a:spcPts val="0"/>
              </a:spcAft>
              <a:buClr>
                <a:schemeClr val="lt2"/>
              </a:buClr>
              <a:buSzPts val="1156"/>
              <a:buFont typeface="Arial"/>
              <a:buChar char="●"/>
              <a:defRPr b="0" i="0" sz="1778" u="none" cap="none" strike="noStrike">
                <a:solidFill>
                  <a:schemeClr val="lt1"/>
                </a:solidFill>
                <a:latin typeface="Times"/>
                <a:ea typeface="Times"/>
                <a:cs typeface="Times"/>
                <a:sym typeface="Times"/>
              </a:defRPr>
            </a:lvl4pPr>
            <a:lvl5pPr indent="-341503" lvl="4" marL="2286000" marR="0" rtl="0" algn="l">
              <a:spcBef>
                <a:spcPts val="356"/>
              </a:spcBef>
              <a:spcAft>
                <a:spcPts val="0"/>
              </a:spcAft>
              <a:buClr>
                <a:schemeClr val="lt1"/>
              </a:buClr>
              <a:buSzPts val="1778"/>
              <a:buFont typeface="Times"/>
              <a:buChar char="–"/>
              <a:defRPr b="0" i="0" sz="1778" u="none" cap="none" strike="noStrike">
                <a:solidFill>
                  <a:schemeClr val="lt1"/>
                </a:solidFill>
                <a:latin typeface="Times"/>
                <a:ea typeface="Times"/>
                <a:cs typeface="Times"/>
                <a:sym typeface="Times"/>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9pPr>
          </a:lstStyle>
          <a:p/>
        </p:txBody>
      </p:sp>
    </p:spTree>
  </p:cSld>
  <p:clrMap accent1="accent1" accent2="accent2" accent3="accent3" accent4="accent4" accent5="accent5" accent6="accent6" bg1="lt1" bg2="dk2" tx1="dk1" tx2="lt2" folHlink="folHlink" hlink="hlink"/>
  <p:sldLayoutIdLst>
    <p:sldLayoutId id="2147484426" r:id="rId1"/>
    <p:sldLayoutId id="2147484427" r:id="rId2"/>
    <p:sldLayoutId id="2147484428" r:id="rId3"/>
    <p:sldLayoutId id="2147484429" r:id="rId4"/>
    <p:sldLayoutId id="2147484430" r:id="rId5"/>
    <p:sldLayoutId id="2147484431" r:id="rId6"/>
    <p:sldLayoutId id="2147484432" r:id="rId7"/>
    <p:sldLayoutId id="2147484433" r:id="rId8"/>
    <p:sldLayoutId id="2147484434" r:id="rId9"/>
    <p:sldLayoutId id="2147484435" r:id="rId10"/>
    <p:sldLayoutId id="2147484436" r:id="rId11"/>
    <p:sldLayoutId id="214748443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90" name="Shape 5090"/>
        <p:cNvGrpSpPr/>
        <p:nvPr/>
      </p:nvGrpSpPr>
      <p:grpSpPr>
        <a:xfrm>
          <a:off x="0" y="0"/>
          <a:ext cx="0" cy="0"/>
          <a:chOff x="0" y="0"/>
          <a:chExt cx="0" cy="0"/>
        </a:xfrm>
      </p:grpSpPr>
      <p:sp>
        <p:nvSpPr>
          <p:cNvPr id="5091" name="Google Shape;5091;p8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092" name="Google Shape;5092;p8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93" name="Google Shape;5093;p8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4" name="Google Shape;5094;p8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5" name="Google Shape;5095;p86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38" r:id="rId1"/>
    <p:sldLayoutId id="2147484439" r:id="rId2"/>
    <p:sldLayoutId id="2147484440" r:id="rId3"/>
    <p:sldLayoutId id="2147484441" r:id="rId4"/>
    <p:sldLayoutId id="2147484442" r:id="rId5"/>
    <p:sldLayoutId id="2147484443" r:id="rId6"/>
    <p:sldLayoutId id="2147484444" r:id="rId7"/>
    <p:sldLayoutId id="2147484445" r:id="rId8"/>
    <p:sldLayoutId id="2147484446" r:id="rId9"/>
    <p:sldLayoutId id="2147484447" r:id="rId10"/>
    <p:sldLayoutId id="2147484448" r:id="rId11"/>
    <p:sldLayoutId id="214748444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171" name="Shape 5171"/>
        <p:cNvGrpSpPr/>
        <p:nvPr/>
      </p:nvGrpSpPr>
      <p:grpSpPr>
        <a:xfrm>
          <a:off x="0" y="0"/>
          <a:ext cx="0" cy="0"/>
          <a:chOff x="0" y="0"/>
          <a:chExt cx="0" cy="0"/>
        </a:xfrm>
      </p:grpSpPr>
      <p:sp>
        <p:nvSpPr>
          <p:cNvPr id="5172" name="Google Shape;5172;p874"/>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5173" name="Google Shape;5173;p874"/>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292100" lvl="5" marL="27432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6pPr>
            <a:lvl7pPr indent="-292100" lvl="6" marL="32004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7pPr>
            <a:lvl8pPr indent="-292100" lvl="7" marL="36576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8pPr>
            <a:lvl9pPr indent="-292100" lvl="8" marL="41148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9pPr>
          </a:lstStyle>
          <a:p/>
        </p:txBody>
      </p:sp>
      <p:sp>
        <p:nvSpPr>
          <p:cNvPr id="5174" name="Google Shape;5174;p874"/>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sz="1400">
                <a:solidFill>
                  <a:schemeClr val="dk2"/>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pic>
        <p:nvPicPr>
          <p:cNvPr descr="votebannernew" id="5175" name="Google Shape;5175;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pic>
        <p:nvPicPr>
          <p:cNvPr descr="votebannernew" id="5176" name="Google Shape;5176;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sp>
        <p:nvSpPr>
          <p:cNvPr id="5177" name="Google Shape;5177;p874"/>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50" r:id="rId2"/>
    <p:sldLayoutId id="2147484451"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186" name="Shape 5186"/>
        <p:cNvGrpSpPr/>
        <p:nvPr/>
      </p:nvGrpSpPr>
      <p:grpSpPr>
        <a:xfrm>
          <a:off x="0" y="0"/>
          <a:ext cx="0" cy="0"/>
          <a:chOff x="0" y="0"/>
          <a:chExt cx="0" cy="0"/>
        </a:xfrm>
      </p:grpSpPr>
      <p:sp>
        <p:nvSpPr>
          <p:cNvPr id="5187" name="Google Shape;5187;p87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9pPr>
          </a:lstStyle>
          <a:p/>
        </p:txBody>
      </p:sp>
      <p:sp>
        <p:nvSpPr>
          <p:cNvPr id="5188" name="Google Shape;5188;p877"/>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5189" name="Google Shape;5189;p8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0" name="Google Shape;5190;p8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1" name="Google Shape;5191;p8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ENCOMPASS_Indiana Logo_ver04_FINAL_LOGO_ONLY" id="5192" name="Google Shape;5192;p877"/>
          <p:cNvPicPr preferRelativeResize="0"/>
          <p:nvPr/>
        </p:nvPicPr>
        <p:blipFill rotWithShape="1">
          <a:blip r:embed="rId2">
            <a:alphaModFix/>
          </a:blip>
          <a:srcRect b="0" l="0" r="0" t="0"/>
          <a:stretch/>
        </p:blipFill>
        <p:spPr>
          <a:xfrm>
            <a:off x="0" y="0"/>
            <a:ext cx="1590675" cy="2057400"/>
          </a:xfrm>
          <a:prstGeom prst="rect">
            <a:avLst/>
          </a:prstGeom>
          <a:noFill/>
          <a:ln>
            <a:noFill/>
          </a:ln>
        </p:spPr>
      </p:pic>
      <p:pic>
        <p:nvPicPr>
          <p:cNvPr descr="entap logo" id="5193" name="Google Shape;5193;p877"/>
          <p:cNvPicPr preferRelativeResize="0"/>
          <p:nvPr/>
        </p:nvPicPr>
        <p:blipFill rotWithShape="1">
          <a:blip r:embed="rId3">
            <a:alphaModFix/>
          </a:blip>
          <a:srcRect b="0" l="0" r="0" t="0"/>
          <a:stretch/>
        </p:blipFill>
        <p:spPr>
          <a:xfrm>
            <a:off x="7620000" y="228600"/>
            <a:ext cx="1352550" cy="5715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52" r:id="rId4"/>
    <p:sldLayoutId id="2147484453" r:id="rId5"/>
    <p:sldLayoutId id="2147484454" r:id="rId6"/>
    <p:sldLayoutId id="2147484455" r:id="rId7"/>
    <p:sldLayoutId id="2147484456" r:id="rId8"/>
    <p:sldLayoutId id="2147484457" r:id="rId9"/>
    <p:sldLayoutId id="2147484458" r:id="rId10"/>
    <p:sldLayoutId id="2147484459" r:id="rId11"/>
    <p:sldLayoutId id="2147484460" r:id="rId12"/>
    <p:sldLayoutId id="2147484461" r:id="rId13"/>
    <p:sldLayoutId id="2147484462" r:id="rId14"/>
    <p:sldLayoutId id="2147484463"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270" name="Shape 5270"/>
        <p:cNvGrpSpPr/>
        <p:nvPr/>
      </p:nvGrpSpPr>
      <p:grpSpPr>
        <a:xfrm>
          <a:off x="0" y="0"/>
          <a:ext cx="0" cy="0"/>
          <a:chOff x="0" y="0"/>
          <a:chExt cx="0" cy="0"/>
        </a:xfrm>
      </p:grpSpPr>
      <p:sp>
        <p:nvSpPr>
          <p:cNvPr id="5271" name="Google Shape;5271;p89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9pPr>
          </a:lstStyle>
          <a:p/>
        </p:txBody>
      </p:sp>
      <p:sp>
        <p:nvSpPr>
          <p:cNvPr id="5272" name="Google Shape;5272;p890"/>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87350" lvl="0" marL="457200" marR="0" rtl="0" algn="l">
              <a:spcBef>
                <a:spcPts val="400"/>
              </a:spcBef>
              <a:spcAft>
                <a:spcPts val="0"/>
              </a:spcAft>
              <a:buClr>
                <a:srgbClr val="000099"/>
              </a:buClr>
              <a:buSzPts val="2500"/>
              <a:buFont typeface="Arial"/>
              <a:buChar char="•"/>
              <a:defRPr b="0" i="0" sz="2000" u="none" cap="none" strike="noStrike">
                <a:solidFill>
                  <a:srgbClr val="003399"/>
                </a:solidFill>
                <a:latin typeface="Arial"/>
                <a:ea typeface="Arial"/>
                <a:cs typeface="Arial"/>
                <a:sym typeface="Arial"/>
              </a:defRPr>
            </a:lvl1pPr>
            <a:lvl2pPr indent="-342900" lvl="1" marL="9144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6600"/>
              </a:buClr>
              <a:buSzPts val="1800"/>
              <a:buFont typeface="Noto Sans Symbols"/>
              <a:buChar char="⮚"/>
              <a:defRPr b="0" i="0" sz="1800" u="none" cap="none" strike="noStrike">
                <a:solidFill>
                  <a:srgbClr val="006600"/>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273" name="Google Shape;5273;p890"/>
          <p:cNvSpPr/>
          <p:nvPr/>
        </p:nvSpPr>
        <p:spPr>
          <a:xfrm>
            <a:off x="609600" y="1295400"/>
            <a:ext cx="7924800" cy="76200"/>
          </a:xfrm>
          <a:prstGeom prst="rect">
            <a:avLst/>
          </a:prstGeom>
          <a:gradFill>
            <a:gsLst>
              <a:gs pos="0">
                <a:srgbClr val="CC0000"/>
              </a:gs>
              <a:gs pos="100000">
                <a:srgbClr val="F4E1E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274" name="Google Shape;5274;p890"/>
          <p:cNvSpPr txBox="1"/>
          <p:nvPr/>
        </p:nvSpPr>
        <p:spPr>
          <a:xfrm>
            <a:off x="7467600" y="6248400"/>
            <a:ext cx="9144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5275" name="Google Shape;5275;p890"/>
          <p:cNvSpPr txBox="1"/>
          <p:nvPr/>
        </p:nvSpPr>
        <p:spPr>
          <a:xfrm>
            <a:off x="6934200" y="6096000"/>
            <a:ext cx="1600200" cy="4572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US" sz="1200">
                <a:solidFill>
                  <a:srgbClr val="000099"/>
                </a:solidFill>
                <a:latin typeface="Times New Roman"/>
                <a:ea typeface="Times New Roman"/>
                <a:cs typeface="Times New Roman"/>
                <a:sym typeface="Times New Roman"/>
              </a:rPr>
              <a:t>Page</a:t>
            </a:r>
            <a:r>
              <a:rPr i="1" lang="en-US" sz="1800">
                <a:solidFill>
                  <a:srgbClr val="000099"/>
                </a:solidFill>
                <a:latin typeface="Times New Roman"/>
                <a:ea typeface="Times New Roman"/>
                <a:cs typeface="Times New Roman"/>
                <a:sym typeface="Times New Roman"/>
              </a:rPr>
              <a:t> </a:t>
            </a:r>
            <a:fld id="{00000000-1234-1234-1234-123412341234}" type="slidenum">
              <a:rPr i="1" lang="en-US" sz="1200">
                <a:solidFill>
                  <a:srgbClr val="000099"/>
                </a:solidFill>
                <a:latin typeface="Times New Roman"/>
                <a:ea typeface="Times New Roman"/>
                <a:cs typeface="Times New Roman"/>
                <a:sym typeface="Times New Roman"/>
              </a:rPr>
              <a:t>‹#›</a:t>
            </a:fld>
            <a:endParaRPr i="1" sz="1200">
              <a:solidFill>
                <a:srgbClr val="000099"/>
              </a:solidFill>
              <a:latin typeface="Times New Roman"/>
              <a:ea typeface="Times New Roman"/>
              <a:cs typeface="Times New Roman"/>
              <a:sym typeface="Times New Roman"/>
            </a:endParaRPr>
          </a:p>
        </p:txBody>
      </p:sp>
      <p:sp>
        <p:nvSpPr>
          <p:cNvPr id="5276" name="Google Shape;5276;p890"/>
          <p:cNvSpPr txBox="1"/>
          <p:nvPr/>
        </p:nvSpPr>
        <p:spPr>
          <a:xfrm>
            <a:off x="685800" y="6248400"/>
            <a:ext cx="33528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200">
                <a:solidFill>
                  <a:srgbClr val="000099"/>
                </a:solidFill>
                <a:latin typeface="Times New Roman"/>
                <a:ea typeface="Times New Roman"/>
                <a:cs typeface="Times New Roman"/>
                <a:sym typeface="Times New Roman"/>
              </a:rPr>
              <a:t>Project X Director’s Review, March 16, 2009   Steve Holmes</a:t>
            </a:r>
            <a:endParaRPr/>
          </a:p>
        </p:txBody>
      </p:sp>
      <p:cxnSp>
        <p:nvCxnSpPr>
          <p:cNvPr id="5277" name="Google Shape;5277;p890"/>
          <p:cNvCxnSpPr/>
          <p:nvPr/>
        </p:nvCxnSpPr>
        <p:spPr>
          <a:xfrm>
            <a:off x="609600" y="6096000"/>
            <a:ext cx="7924800" cy="0"/>
          </a:xfrm>
          <a:prstGeom prst="straightConnector1">
            <a:avLst/>
          </a:prstGeom>
          <a:noFill/>
          <a:ln cap="flat" cmpd="sng" w="28575">
            <a:solidFill>
              <a:srgbClr val="000066"/>
            </a:solidFill>
            <a:prstDash val="solid"/>
            <a:round/>
            <a:headEnd len="med" w="med" type="none"/>
            <a:tailEnd len="med" w="med" type="none"/>
          </a:ln>
        </p:spPr>
      </p:cxnSp>
      <p:pic>
        <p:nvPicPr>
          <p:cNvPr id="5278" name="Google Shape;5278;p890"/>
          <p:cNvPicPr preferRelativeResize="0"/>
          <p:nvPr/>
        </p:nvPicPr>
        <p:blipFill rotWithShape="1">
          <a:blip r:embed="rId1">
            <a:alphaModFix/>
          </a:blip>
          <a:srcRect b="0" l="0" r="0" t="0"/>
          <a:stretch/>
        </p:blipFill>
        <p:spPr>
          <a:xfrm>
            <a:off x="7848600" y="457200"/>
            <a:ext cx="685800" cy="685800"/>
          </a:xfrm>
          <a:prstGeom prst="rect">
            <a:avLst/>
          </a:prstGeom>
          <a:noFill/>
          <a:ln>
            <a:noFill/>
          </a:ln>
        </p:spPr>
      </p:pic>
      <p:pic>
        <p:nvPicPr>
          <p:cNvPr id="5279" name="Google Shape;5279;p890"/>
          <p:cNvPicPr preferRelativeResize="0"/>
          <p:nvPr/>
        </p:nvPicPr>
        <p:blipFill rotWithShape="1">
          <a:blip r:embed="rId2">
            <a:alphaModFix/>
          </a:blip>
          <a:srcRect b="0" l="0" r="0" t="0"/>
          <a:stretch/>
        </p:blipFill>
        <p:spPr>
          <a:xfrm>
            <a:off x="685800" y="573088"/>
            <a:ext cx="1600200" cy="569912"/>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64" r:id="rId3"/>
    <p:sldLayoutId id="2147484465" r:id="rId4"/>
    <p:sldLayoutId id="2147484466" r:id="rId5"/>
    <p:sldLayoutId id="2147484467" r:id="rId6"/>
    <p:sldLayoutId id="2147484468" r:id="rId7"/>
    <p:sldLayoutId id="2147484469" r:id="rId8"/>
    <p:sldLayoutId id="2147484470" r:id="rId9"/>
    <p:sldLayoutId id="2147484471" r:id="rId10"/>
    <p:sldLayoutId id="2147484472" r:id="rId11"/>
    <p:sldLayoutId id="2147484473" r:id="rId12"/>
    <p:sldLayoutId id="21474844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316" name="Shape 5316"/>
        <p:cNvGrpSpPr/>
        <p:nvPr/>
      </p:nvGrpSpPr>
      <p:grpSpPr>
        <a:xfrm>
          <a:off x="0" y="0"/>
          <a:ext cx="0" cy="0"/>
          <a:chOff x="0" y="0"/>
          <a:chExt cx="0" cy="0"/>
        </a:xfrm>
      </p:grpSpPr>
      <p:cxnSp>
        <p:nvCxnSpPr>
          <p:cNvPr id="5317" name="Google Shape;5317;p902"/>
          <p:cNvCxnSpPr/>
          <p:nvPr/>
        </p:nvCxnSpPr>
        <p:spPr>
          <a:xfrm>
            <a:off x="0" y="64246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18" name="Google Shape;5318;p90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1pPr>
            <a:lvl2pPr lvl="1"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2pPr>
            <a:lvl3pPr lvl="2"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3pPr>
            <a:lvl4pPr lvl="3"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4pPr>
            <a:lvl5pPr lvl="4"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5pPr>
            <a:lvl6pPr lvl="5"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6pPr>
            <a:lvl7pPr lvl="6"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7pPr>
            <a:lvl8pPr lvl="7"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8pPr>
            <a:lvl9pPr lvl="8"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9pPr>
          </a:lstStyle>
          <a:p/>
        </p:txBody>
      </p:sp>
      <p:cxnSp>
        <p:nvCxnSpPr>
          <p:cNvPr id="5319" name="Google Shape;5319;p902"/>
          <p:cNvCxnSpPr/>
          <p:nvPr/>
        </p:nvCxnSpPr>
        <p:spPr>
          <a:xfrm>
            <a:off x="0" y="8239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20" name="Google Shape;5320;p902"/>
          <p:cNvSpPr txBox="1"/>
          <p:nvPr/>
        </p:nvSpPr>
        <p:spPr>
          <a:xfrm>
            <a:off x="82550" y="6677025"/>
            <a:ext cx="2633663" cy="165100"/>
          </a:xfrm>
          <a:prstGeom prst="rect">
            <a:avLst/>
          </a:prstGeom>
          <a:noFill/>
          <a:ln>
            <a:noFill/>
          </a:ln>
        </p:spPr>
        <p:txBody>
          <a:bodyPr anchorCtr="0" anchor="t" bIns="45700" lIns="91425" spcFirstLastPara="1" rIns="91425" wrap="square" tIns="45700">
            <a:spAutoFit/>
          </a:bodyPr>
          <a:lstStyle/>
          <a:p>
            <a:pPr indent="0" lvl="0" marL="0" marR="0" rtl="0" algn="l">
              <a:lnSpc>
                <a:spcPct val="60000"/>
              </a:lnSpc>
              <a:spcBef>
                <a:spcPts val="0"/>
              </a:spcBef>
              <a:spcAft>
                <a:spcPts val="0"/>
              </a:spcAft>
              <a:buNone/>
            </a:pPr>
            <a:r>
              <a:rPr lang="en-US" sz="800" u="none">
                <a:solidFill>
                  <a:srgbClr val="660066"/>
                </a:solidFill>
                <a:latin typeface="Arimo"/>
                <a:ea typeface="Arimo"/>
                <a:cs typeface="Arimo"/>
                <a:sym typeface="Arimo"/>
              </a:rPr>
              <a:t>Operated by JSA for the U.S. Department of Energy</a:t>
            </a:r>
            <a:endParaRPr/>
          </a:p>
        </p:txBody>
      </p:sp>
      <p:sp>
        <p:nvSpPr>
          <p:cNvPr id="5321" name="Google Shape;5321;p902"/>
          <p:cNvSpPr/>
          <p:nvPr/>
        </p:nvSpPr>
        <p:spPr>
          <a:xfrm>
            <a:off x="2574925" y="6335713"/>
            <a:ext cx="3852863" cy="169862"/>
          </a:xfrm>
          <a:prstGeom prst="rect">
            <a:avLst/>
          </a:prstGeom>
          <a:solidFill>
            <a:schemeClr val="lt1"/>
          </a:solidFill>
          <a:ln>
            <a:noFill/>
          </a:ln>
        </p:spPr>
        <p:txBody>
          <a:bodyPr anchorCtr="0" anchor="t" bIns="0" lIns="0" spcFirstLastPara="1" rIns="0" wrap="square" tIns="0">
            <a:noAutofit/>
          </a:bodyPr>
          <a:lstStyle/>
          <a:p>
            <a:pPr indent="0" lvl="0" marL="0" marR="0" rtl="0" algn="ctr">
              <a:lnSpc>
                <a:spcPct val="80000"/>
              </a:lnSpc>
              <a:spcBef>
                <a:spcPts val="0"/>
              </a:spcBef>
              <a:spcAft>
                <a:spcPts val="0"/>
              </a:spcAft>
              <a:buNone/>
            </a:pPr>
            <a:r>
              <a:rPr b="1" lang="en-US" sz="1400" u="none">
                <a:solidFill>
                  <a:srgbClr val="339966"/>
                </a:solidFill>
                <a:latin typeface="Century Schoolbook"/>
                <a:ea typeface="Century Schoolbook"/>
                <a:cs typeface="Century Schoolbook"/>
                <a:sym typeface="Century Schoolbook"/>
              </a:rPr>
              <a:t> </a:t>
            </a:r>
            <a:r>
              <a:rPr b="1" lang="en-US" sz="1200" u="none">
                <a:solidFill>
                  <a:srgbClr val="339966"/>
                </a:solidFill>
                <a:latin typeface="Arimo"/>
                <a:ea typeface="Arimo"/>
                <a:cs typeface="Arimo"/>
                <a:sym typeface="Arimo"/>
              </a:rPr>
              <a:t>Thomas Jefferson National Accelerator Facility</a:t>
            </a:r>
            <a:endParaRPr/>
          </a:p>
        </p:txBody>
      </p:sp>
      <p:sp>
        <p:nvSpPr>
          <p:cNvPr id="5322" name="Google Shape;5322;p902"/>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81000" lvl="0" marL="457200" marR="0" rtl="0" algn="l">
              <a:lnSpc>
                <a:spcPct val="110000"/>
              </a:lnSpc>
              <a:spcBef>
                <a:spcPts val="1080"/>
              </a:spcBef>
              <a:spcAft>
                <a:spcPts val="0"/>
              </a:spcAft>
              <a:buClr>
                <a:srgbClr val="000066"/>
              </a:buClr>
              <a:buSzPts val="2400"/>
              <a:buFont typeface="Arimo"/>
              <a:buChar char="•"/>
              <a:defRPr b="0" i="0" sz="2400" u="none" cap="none" strike="noStrike">
                <a:solidFill>
                  <a:srgbClr val="000066"/>
                </a:solidFill>
                <a:latin typeface="Arimo"/>
                <a:ea typeface="Arimo"/>
                <a:cs typeface="Arimo"/>
                <a:sym typeface="Arimo"/>
              </a:defRPr>
            </a:lvl1pPr>
            <a:lvl2pPr indent="-355600" lvl="1" marL="914400" marR="0" rtl="0" algn="l">
              <a:lnSpc>
                <a:spcPct val="110000"/>
              </a:lnSpc>
              <a:spcBef>
                <a:spcPts val="900"/>
              </a:spcBef>
              <a:spcAft>
                <a:spcPts val="0"/>
              </a:spcAft>
              <a:buClr>
                <a:srgbClr val="990099"/>
              </a:buClr>
              <a:buSzPts val="2000"/>
              <a:buFont typeface="Arimo"/>
              <a:buChar char="•"/>
              <a:defRPr b="0" i="0" sz="2000" u="none" cap="none" strike="noStrike">
                <a:solidFill>
                  <a:srgbClr val="990099"/>
                </a:solidFill>
                <a:latin typeface="Arimo"/>
                <a:ea typeface="Arimo"/>
                <a:cs typeface="Arimo"/>
                <a:sym typeface="Arimo"/>
              </a:defRPr>
            </a:lvl2pPr>
            <a:lvl3pPr indent="-381000" lvl="2" marL="1371600" marR="0" rtl="0" algn="l">
              <a:lnSpc>
                <a:spcPct val="110000"/>
              </a:lnSpc>
              <a:spcBef>
                <a:spcPts val="1080"/>
              </a:spcBef>
              <a:spcAft>
                <a:spcPts val="0"/>
              </a:spcAft>
              <a:buClr>
                <a:srgbClr val="009900"/>
              </a:buClr>
              <a:buSzPts val="2400"/>
              <a:buFont typeface="Arimo"/>
              <a:buChar char="•"/>
              <a:defRPr b="0" i="0" sz="2400" u="none" cap="none" strike="noStrike">
                <a:solidFill>
                  <a:srgbClr val="009900"/>
                </a:solidFill>
                <a:latin typeface="Arimo"/>
                <a:ea typeface="Arimo"/>
                <a:cs typeface="Arimo"/>
                <a:sym typeface="Arimo"/>
              </a:defRPr>
            </a:lvl3pPr>
            <a:lvl4pPr indent="-381000" lvl="3" marL="1828800" marR="0" rtl="0" algn="l">
              <a:spcBef>
                <a:spcPts val="72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4pPr>
            <a:lvl5pPr indent="-381000" lvl="4" marL="22860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5pPr>
            <a:lvl6pPr indent="-381000" lvl="5" marL="27432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6pPr>
            <a:lvl7pPr indent="-381000" lvl="6" marL="3200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7pPr>
            <a:lvl8pPr indent="-381000" lvl="7" marL="3657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8pPr>
            <a:lvl9pPr indent="-381000" lvl="8" marL="41148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9pPr>
          </a:lstStyle>
          <a:p/>
        </p:txBody>
      </p:sp>
      <p:sp>
        <p:nvSpPr>
          <p:cNvPr id="5323" name="Google Shape;5323;p90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900" u="none">
                <a:solidFill>
                  <a:srgbClr val="660066"/>
                </a:solidFill>
                <a:latin typeface="Arimo"/>
                <a:ea typeface="Arimo"/>
                <a:cs typeface="Arimo"/>
                <a:sym typeface="Arimo"/>
              </a:defRPr>
            </a:lvl1pPr>
            <a:lvl2pPr lvl="1" marR="0" rtl="0" algn="l">
              <a:spcBef>
                <a:spcPts val="0"/>
              </a:spcBef>
              <a:spcAft>
                <a:spcPts val="0"/>
              </a:spcAft>
              <a:buSzPts val="1400"/>
              <a:buNone/>
              <a:defRPr b="0" i="0" sz="1800" u="none" cap="none" strike="noStrike">
                <a:solidFill>
                  <a:schemeClr val="dk1"/>
                </a:solidFill>
                <a:latin typeface="Arimo"/>
                <a:ea typeface="Arimo"/>
                <a:cs typeface="Arimo"/>
                <a:sym typeface="Arimo"/>
              </a:defRPr>
            </a:lvl2pPr>
            <a:lvl3pPr lvl="2" marR="0" rtl="0" algn="l">
              <a:spcBef>
                <a:spcPts val="0"/>
              </a:spcBef>
              <a:spcAft>
                <a:spcPts val="0"/>
              </a:spcAft>
              <a:buSzPts val="1400"/>
              <a:buNone/>
              <a:defRPr b="0" i="0" sz="1800" u="none" cap="none" strike="noStrike">
                <a:solidFill>
                  <a:schemeClr val="dk1"/>
                </a:solidFill>
                <a:latin typeface="Arimo"/>
                <a:ea typeface="Arimo"/>
                <a:cs typeface="Arimo"/>
                <a:sym typeface="Arimo"/>
              </a:defRPr>
            </a:lvl3pPr>
            <a:lvl4pPr lvl="3" marR="0" rtl="0" algn="l">
              <a:spcBef>
                <a:spcPts val="0"/>
              </a:spcBef>
              <a:spcAft>
                <a:spcPts val="0"/>
              </a:spcAft>
              <a:buSzPts val="1400"/>
              <a:buNone/>
              <a:defRPr b="0" i="0" sz="1800" u="none" cap="none" strike="noStrike">
                <a:solidFill>
                  <a:schemeClr val="dk1"/>
                </a:solidFill>
                <a:latin typeface="Arimo"/>
                <a:ea typeface="Arimo"/>
                <a:cs typeface="Arimo"/>
                <a:sym typeface="Arimo"/>
              </a:defRPr>
            </a:lvl4pPr>
            <a:lvl5pPr lvl="4" marR="0" rtl="0" algn="l">
              <a:spcBef>
                <a:spcPts val="0"/>
              </a:spcBef>
              <a:spcAft>
                <a:spcPts val="0"/>
              </a:spcAft>
              <a:buSzPts val="1400"/>
              <a:buNone/>
              <a:defRPr b="0" i="0" sz="1800" u="none" cap="none" strike="noStrike">
                <a:solidFill>
                  <a:schemeClr val="dk1"/>
                </a:solidFill>
                <a:latin typeface="Arimo"/>
                <a:ea typeface="Arimo"/>
                <a:cs typeface="Arimo"/>
                <a:sym typeface="Arimo"/>
              </a:defRPr>
            </a:lvl5pPr>
            <a:lvl6pPr lvl="5" marR="0" rtl="0" algn="l">
              <a:spcBef>
                <a:spcPts val="0"/>
              </a:spcBef>
              <a:spcAft>
                <a:spcPts val="0"/>
              </a:spcAft>
              <a:buSzPts val="1400"/>
              <a:buNone/>
              <a:defRPr b="0" i="0" sz="1800" u="none" cap="none" strike="noStrike">
                <a:solidFill>
                  <a:schemeClr val="dk1"/>
                </a:solidFill>
                <a:latin typeface="Arimo"/>
                <a:ea typeface="Arimo"/>
                <a:cs typeface="Arimo"/>
                <a:sym typeface="Arimo"/>
              </a:defRPr>
            </a:lvl6pPr>
            <a:lvl7pPr lvl="6" marR="0" rtl="0" algn="l">
              <a:spcBef>
                <a:spcPts val="0"/>
              </a:spcBef>
              <a:spcAft>
                <a:spcPts val="0"/>
              </a:spcAft>
              <a:buSzPts val="1400"/>
              <a:buNone/>
              <a:defRPr b="0" i="0" sz="1800" u="none" cap="none" strike="noStrike">
                <a:solidFill>
                  <a:schemeClr val="dk1"/>
                </a:solidFill>
                <a:latin typeface="Arimo"/>
                <a:ea typeface="Arimo"/>
                <a:cs typeface="Arimo"/>
                <a:sym typeface="Arimo"/>
              </a:defRPr>
            </a:lvl7pPr>
            <a:lvl8pPr lvl="7" marR="0" rtl="0" algn="l">
              <a:spcBef>
                <a:spcPts val="0"/>
              </a:spcBef>
              <a:spcAft>
                <a:spcPts val="0"/>
              </a:spcAft>
              <a:buSzPts val="1400"/>
              <a:buNone/>
              <a:defRPr b="0" i="0" sz="1800" u="none" cap="none" strike="noStrike">
                <a:solidFill>
                  <a:schemeClr val="dk1"/>
                </a:solidFill>
                <a:latin typeface="Arimo"/>
                <a:ea typeface="Arimo"/>
                <a:cs typeface="Arimo"/>
                <a:sym typeface="Arimo"/>
              </a:defRPr>
            </a:lvl8pPr>
            <a:lvl9pPr lvl="8" marR="0" rtl="0" algn="l">
              <a:spcBef>
                <a:spcPts val="0"/>
              </a:spcBef>
              <a:spcAft>
                <a:spcPts val="0"/>
              </a:spcAft>
              <a:buSzPts val="1400"/>
              <a:buNone/>
              <a:defRPr b="0" i="0" sz="1800" u="none" cap="none" strike="noStrike">
                <a:solidFill>
                  <a:schemeClr val="dk1"/>
                </a:solidFill>
                <a:latin typeface="Arimo"/>
                <a:ea typeface="Arimo"/>
                <a:cs typeface="Arimo"/>
                <a:sym typeface="Arimo"/>
              </a:defRPr>
            </a:lvl9pPr>
          </a:lstStyle>
          <a:p/>
        </p:txBody>
      </p:sp>
      <p:pic>
        <p:nvPicPr>
          <p:cNvPr descr="NP-logo-Nl copy" id="5324" name="Google Shape;5324;p902"/>
          <p:cNvPicPr preferRelativeResize="0"/>
          <p:nvPr/>
        </p:nvPicPr>
        <p:blipFill rotWithShape="1">
          <a:blip r:embed="rId1">
            <a:alphaModFix/>
          </a:blip>
          <a:srcRect b="0" l="0" r="0" t="0"/>
          <a:stretch/>
        </p:blipFill>
        <p:spPr>
          <a:xfrm>
            <a:off x="7188200" y="6191250"/>
            <a:ext cx="1116013" cy="465138"/>
          </a:xfrm>
          <a:prstGeom prst="rect">
            <a:avLst/>
          </a:prstGeom>
          <a:noFill/>
          <a:ln>
            <a:noFill/>
          </a:ln>
        </p:spPr>
      </p:pic>
      <p:pic>
        <p:nvPicPr>
          <p:cNvPr descr="JLab_logo_white-sm" id="5325" name="Google Shape;5325;p902"/>
          <p:cNvPicPr preferRelativeResize="0"/>
          <p:nvPr/>
        </p:nvPicPr>
        <p:blipFill rotWithShape="1">
          <a:blip r:embed="rId2">
            <a:alphaModFix/>
          </a:blip>
          <a:srcRect b="0" l="0" r="0" t="0"/>
          <a:stretch/>
        </p:blipFill>
        <p:spPr>
          <a:xfrm>
            <a:off x="369888" y="6138863"/>
            <a:ext cx="1666875" cy="525462"/>
          </a:xfrm>
          <a:prstGeom prst="rect">
            <a:avLst/>
          </a:prstGeom>
          <a:noFill/>
          <a:ln>
            <a:noFill/>
          </a:ln>
        </p:spPr>
      </p:pic>
      <p:sp>
        <p:nvSpPr>
          <p:cNvPr id="5326" name="Google Shape;5326;p902"/>
          <p:cNvSpPr/>
          <p:nvPr/>
        </p:nvSpPr>
        <p:spPr>
          <a:xfrm>
            <a:off x="3254375" y="6588125"/>
            <a:ext cx="2760663" cy="23177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u="none">
                <a:solidFill>
                  <a:srgbClr val="003399"/>
                </a:solidFill>
                <a:latin typeface="Arimo"/>
                <a:ea typeface="Arimo"/>
                <a:cs typeface="Arimo"/>
                <a:sym typeface="Arimo"/>
              </a:rPr>
              <a:t>Alex Bogacz</a:t>
            </a:r>
            <a:endParaRPr/>
          </a:p>
        </p:txBody>
      </p:sp>
      <p:pic>
        <p:nvPicPr>
          <p:cNvPr descr="New Picture.png" id="5327" name="Google Shape;5327;p902"/>
          <p:cNvPicPr preferRelativeResize="0"/>
          <p:nvPr/>
        </p:nvPicPr>
        <p:blipFill rotWithShape="1">
          <a:blip r:embed="rId3">
            <a:alphaModFix/>
          </a:blip>
          <a:srcRect b="0" l="0" r="0" t="0"/>
          <a:stretch/>
        </p:blipFill>
        <p:spPr>
          <a:xfrm>
            <a:off x="11113" y="47625"/>
            <a:ext cx="458787" cy="712788"/>
          </a:xfrm>
          <a:prstGeom prst="rect">
            <a:avLst/>
          </a:prstGeom>
          <a:noFill/>
          <a:ln>
            <a:noFill/>
          </a:ln>
        </p:spPr>
      </p:pic>
      <p:sp>
        <p:nvSpPr>
          <p:cNvPr id="5328" name="Google Shape;5328;p90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mo"/>
                <a:ea typeface="Arimo"/>
                <a:cs typeface="Arimo"/>
                <a:sym typeface="Arimo"/>
              </a:defRPr>
            </a:lvl1pPr>
            <a:lvl2pPr indent="0" lvl="1" marL="0" marR="0" rtl="0" algn="r">
              <a:spcBef>
                <a:spcPts val="0"/>
              </a:spcBef>
              <a:buNone/>
              <a:defRPr sz="1200">
                <a:solidFill>
                  <a:srgbClr val="898989"/>
                </a:solidFill>
                <a:latin typeface="Arimo"/>
                <a:ea typeface="Arimo"/>
                <a:cs typeface="Arimo"/>
                <a:sym typeface="Arimo"/>
              </a:defRPr>
            </a:lvl2pPr>
            <a:lvl3pPr indent="0" lvl="2" marL="0" marR="0" rtl="0" algn="r">
              <a:spcBef>
                <a:spcPts val="0"/>
              </a:spcBef>
              <a:buNone/>
              <a:defRPr sz="1200">
                <a:solidFill>
                  <a:srgbClr val="898989"/>
                </a:solidFill>
                <a:latin typeface="Arimo"/>
                <a:ea typeface="Arimo"/>
                <a:cs typeface="Arimo"/>
                <a:sym typeface="Arimo"/>
              </a:defRPr>
            </a:lvl3pPr>
            <a:lvl4pPr indent="0" lvl="3" marL="0" marR="0" rtl="0" algn="r">
              <a:spcBef>
                <a:spcPts val="0"/>
              </a:spcBef>
              <a:buNone/>
              <a:defRPr sz="1200">
                <a:solidFill>
                  <a:srgbClr val="898989"/>
                </a:solidFill>
                <a:latin typeface="Arimo"/>
                <a:ea typeface="Arimo"/>
                <a:cs typeface="Arimo"/>
                <a:sym typeface="Arimo"/>
              </a:defRPr>
            </a:lvl4pPr>
            <a:lvl5pPr indent="0" lvl="4" marL="0" marR="0" rtl="0" algn="r">
              <a:spcBef>
                <a:spcPts val="0"/>
              </a:spcBef>
              <a:buNone/>
              <a:defRPr sz="1200">
                <a:solidFill>
                  <a:srgbClr val="898989"/>
                </a:solidFill>
                <a:latin typeface="Arimo"/>
                <a:ea typeface="Arimo"/>
                <a:cs typeface="Arimo"/>
                <a:sym typeface="Arimo"/>
              </a:defRPr>
            </a:lvl5pPr>
            <a:lvl6pPr indent="0" lvl="5" marL="0" marR="0" rtl="0" algn="r">
              <a:spcBef>
                <a:spcPts val="0"/>
              </a:spcBef>
              <a:buNone/>
              <a:defRPr sz="1200">
                <a:solidFill>
                  <a:srgbClr val="898989"/>
                </a:solidFill>
                <a:latin typeface="Arimo"/>
                <a:ea typeface="Arimo"/>
                <a:cs typeface="Arimo"/>
                <a:sym typeface="Arimo"/>
              </a:defRPr>
            </a:lvl6pPr>
            <a:lvl7pPr indent="0" lvl="6" marL="0" marR="0" rtl="0" algn="r">
              <a:spcBef>
                <a:spcPts val="0"/>
              </a:spcBef>
              <a:buNone/>
              <a:defRPr sz="1200">
                <a:solidFill>
                  <a:srgbClr val="898989"/>
                </a:solidFill>
                <a:latin typeface="Arimo"/>
                <a:ea typeface="Arimo"/>
                <a:cs typeface="Arimo"/>
                <a:sym typeface="Arimo"/>
              </a:defRPr>
            </a:lvl7pPr>
            <a:lvl8pPr indent="0" lvl="7" marL="0" marR="0" rtl="0" algn="r">
              <a:spcBef>
                <a:spcPts val="0"/>
              </a:spcBef>
              <a:buNone/>
              <a:defRPr sz="1200">
                <a:solidFill>
                  <a:srgbClr val="898989"/>
                </a:solidFill>
                <a:latin typeface="Arimo"/>
                <a:ea typeface="Arimo"/>
                <a:cs typeface="Arimo"/>
                <a:sym typeface="Arimo"/>
              </a:defRPr>
            </a:lvl8pPr>
            <a:lvl9pPr indent="0" lvl="8" marL="0" marR="0" rt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pic>
        <p:nvPicPr>
          <p:cNvPr descr="map-091203a" id="5329" name="Google Shape;5329;p902"/>
          <p:cNvPicPr preferRelativeResize="0"/>
          <p:nvPr/>
        </p:nvPicPr>
        <p:blipFill rotWithShape="1">
          <a:blip r:embed="rId4">
            <a:alphaModFix/>
          </a:blip>
          <a:srcRect b="0" l="0" r="0" t="0"/>
          <a:stretch/>
        </p:blipFill>
        <p:spPr>
          <a:xfrm>
            <a:off x="8380413" y="0"/>
            <a:ext cx="692150" cy="787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75" r:id="rId5"/>
    <p:sldLayoutId id="2147484476" r:id="rId6"/>
    <p:sldLayoutId id="2147484477" r:id="rId7"/>
    <p:sldLayoutId id="2147484478" r:id="rId8"/>
    <p:sldLayoutId id="2147484479" r:id="rId9"/>
    <p:sldLayoutId id="2147484480" r:id="rId10"/>
    <p:sldLayoutId id="2147484481" r:id="rId11"/>
    <p:sldLayoutId id="2147484482" r:id="rId12"/>
    <p:sldLayoutId id="2147484483" r:id="rId13"/>
    <p:sldLayoutId id="2147484484" r:id="rId14"/>
    <p:sldLayoutId id="2147484485" r:id="rId15"/>
    <p:sldLayoutId id="2147484486" r:id="rId16"/>
    <p:sldLayoutId id="2147484487" r:id="rId17"/>
    <p:sldLayoutId id="2147484488" r:id="rId18"/>
    <p:sldLayoutId id="2147484489" r:id="rId19"/>
    <p:sldLayoutId id="2147484490" r:id="rId20"/>
    <p:sldLayoutId id="2147484491" r:id="rId21"/>
    <p:sldLayoutId id="2147484492" r:id="rId22"/>
    <p:sldLayoutId id="2147484493" r:id="rId23"/>
    <p:sldLayoutId id="2147484494" r:id="rId24"/>
    <p:sldLayoutId id="2147484495" r:id="rId25"/>
    <p:sldLayoutId id="2147484496" r:id="rId26"/>
    <p:sldLayoutId id="2147484497" r:id="rId27"/>
    <p:sldLayoutId id="2147484498" r:id="rId28"/>
    <p:sldLayoutId id="2147484499" r:id="rId29"/>
    <p:sldLayoutId id="2147484500" r:id="rId30"/>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39" name="Shape 5439"/>
        <p:cNvGrpSpPr/>
        <p:nvPr/>
      </p:nvGrpSpPr>
      <p:grpSpPr>
        <a:xfrm>
          <a:off x="0" y="0"/>
          <a:ext cx="0" cy="0"/>
          <a:chOff x="0" y="0"/>
          <a:chExt cx="0" cy="0"/>
        </a:xfrm>
      </p:grpSpPr>
      <p:sp>
        <p:nvSpPr>
          <p:cNvPr id="5440" name="Google Shape;5440;p929"/>
          <p:cNvSpPr/>
          <p:nvPr/>
        </p:nvSpPr>
        <p:spPr>
          <a:xfrm>
            <a:off x="0" y="0"/>
            <a:ext cx="9144000" cy="1600200"/>
          </a:xfrm>
          <a:prstGeom prst="rect">
            <a:avLst/>
          </a:prstGeom>
          <a:solidFill>
            <a:srgbClr val="00006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441" name="Google Shape;5441;p92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1pPr>
            <a:lvl2pPr lvl="1"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2pPr>
            <a:lvl3pPr lvl="2"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3pPr>
            <a:lvl4pPr lvl="3"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4pPr>
            <a:lvl5pPr lvl="4"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5pPr>
            <a:lvl6pPr lvl="5"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6pPr>
            <a:lvl7pPr lvl="6"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7pPr>
            <a:lvl8pPr lvl="7"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8pPr>
            <a:lvl9pPr lvl="8"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9pPr>
          </a:lstStyle>
          <a:p/>
        </p:txBody>
      </p:sp>
      <p:sp>
        <p:nvSpPr>
          <p:cNvPr id="5442" name="Google Shape;5442;p929"/>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marR="0" rtl="0" algn="ctr">
              <a:spcBef>
                <a:spcPts val="560"/>
              </a:spcBef>
              <a:spcAft>
                <a:spcPts val="0"/>
              </a:spcAft>
              <a:buSzPts val="1400"/>
              <a:buNone/>
              <a:defRPr b="0"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rgbClr val="000066"/>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rgbClr val="000066"/>
              </a:buClr>
              <a:buSzPts val="1800"/>
              <a:buFont typeface="Arial"/>
              <a:buChar char="–"/>
              <a:defRPr b="0" i="0" sz="18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5443" name="Google Shape;5443;p929"/>
          <p:cNvGrpSpPr/>
          <p:nvPr/>
        </p:nvGrpSpPr>
        <p:grpSpPr>
          <a:xfrm>
            <a:off x="152400" y="228600"/>
            <a:ext cx="1143000" cy="1219200"/>
            <a:chOff x="96" y="192"/>
            <a:chExt cx="720" cy="768"/>
          </a:xfrm>
        </p:grpSpPr>
        <p:sp>
          <p:nvSpPr>
            <p:cNvPr id="5444" name="Google Shape;5444;p929"/>
            <p:cNvSpPr/>
            <p:nvPr/>
          </p:nvSpPr>
          <p:spPr>
            <a:xfrm>
              <a:off x="96" y="240"/>
              <a:ext cx="672" cy="720"/>
            </a:xfrm>
            <a:prstGeom prst="rect">
              <a:avLst/>
            </a:prstGeom>
            <a:solidFill>
              <a:srgbClr val="9509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5445" name="Google Shape;5445;p929"/>
            <p:cNvPicPr preferRelativeResize="0"/>
            <p:nvPr/>
          </p:nvPicPr>
          <p:blipFill rotWithShape="1">
            <a:blip r:embed="rId1">
              <a:alphaModFix/>
            </a:blip>
            <a:srcRect b="0" l="0" r="0" t="0"/>
            <a:stretch/>
          </p:blipFill>
          <p:spPr>
            <a:xfrm>
              <a:off x="144" y="192"/>
              <a:ext cx="672" cy="720"/>
            </a:xfrm>
            <a:prstGeom prst="rect">
              <a:avLst/>
            </a:prstGeom>
            <a:noFill/>
            <a:ln>
              <a:noFill/>
            </a:ln>
          </p:spPr>
        </p:pic>
        <p:sp>
          <p:nvSpPr>
            <p:cNvPr id="5446" name="Google Shape;5446;p929"/>
            <p:cNvSpPr/>
            <p:nvPr/>
          </p:nvSpPr>
          <p:spPr>
            <a:xfrm>
              <a:off x="144" y="192"/>
              <a:ext cx="672" cy="720"/>
            </a:xfrm>
            <a:prstGeom prst="rect">
              <a:avLst/>
            </a:prstGeom>
            <a:noFill/>
            <a:ln cap="sq"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501" r:id="rId2"/>
    <p:sldLayoutId id="2147484502" r:id="rId3"/>
    <p:sldLayoutId id="2147484503" r:id="rId4"/>
    <p:sldLayoutId id="2147484504" r:id="rId5"/>
    <p:sldLayoutId id="2147484505" r:id="rId6"/>
    <p:sldLayoutId id="2147484506" r:id="rId7"/>
    <p:sldLayoutId id="2147484507" r:id="rId8"/>
    <p:sldLayoutId id="2147484508" r:id="rId9"/>
    <p:sldLayoutId id="2147484509" r:id="rId10"/>
    <p:sldLayoutId id="2147484510" r:id="rId11"/>
    <p:sldLayoutId id="2147484511"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83" name="Shape 5483"/>
        <p:cNvGrpSpPr/>
        <p:nvPr/>
      </p:nvGrpSpPr>
      <p:grpSpPr>
        <a:xfrm>
          <a:off x="0" y="0"/>
          <a:ext cx="0" cy="0"/>
          <a:chOff x="0" y="0"/>
          <a:chExt cx="0" cy="0"/>
        </a:xfrm>
      </p:grpSpPr>
      <p:sp>
        <p:nvSpPr>
          <p:cNvPr id="5484" name="Google Shape;5484;p94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1pPr>
            <a:lvl2pPr lvl="1"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2pPr>
            <a:lvl3pPr lvl="2"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3pPr>
            <a:lvl4pPr lvl="3"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4pPr>
            <a:lvl5pPr lvl="4"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5pPr>
            <a:lvl6pPr lvl="5"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6pPr>
            <a:lvl7pPr lvl="6"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7pPr>
            <a:lvl8pPr lvl="7"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8pPr>
            <a:lvl9pPr lvl="8"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9pPr>
          </a:lstStyle>
          <a:p/>
        </p:txBody>
      </p:sp>
      <p:sp>
        <p:nvSpPr>
          <p:cNvPr id="5485" name="Google Shape;5485;p941"/>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rgbClr val="262673"/>
              </a:buClr>
              <a:buSzPts val="2800"/>
              <a:buFont typeface="Century Gothic"/>
              <a:buChar char="•"/>
              <a:defRPr b="0" i="0" sz="2800" u="none" cap="none" strike="noStrike">
                <a:solidFill>
                  <a:srgbClr val="262673"/>
                </a:solidFill>
                <a:latin typeface="Century Gothic"/>
                <a:ea typeface="Century Gothic"/>
                <a:cs typeface="Century Gothic"/>
                <a:sym typeface="Century Gothic"/>
              </a:defRPr>
            </a:lvl1pPr>
            <a:lvl2pPr indent="-381000" lvl="1" marL="914400" marR="0" rtl="0" algn="l">
              <a:spcBef>
                <a:spcPts val="480"/>
              </a:spcBef>
              <a:spcAft>
                <a:spcPts val="0"/>
              </a:spcAft>
              <a:buClr>
                <a:srgbClr val="262673"/>
              </a:buClr>
              <a:buSzPts val="2400"/>
              <a:buFont typeface="Century Gothic"/>
              <a:buChar char="–"/>
              <a:defRPr b="0" i="0" sz="2400" u="none" cap="none" strike="noStrike">
                <a:solidFill>
                  <a:srgbClr val="262673"/>
                </a:solidFill>
                <a:latin typeface="Century Gothic"/>
                <a:ea typeface="Century Gothic"/>
                <a:cs typeface="Century Gothic"/>
                <a:sym typeface="Century Gothic"/>
              </a:defRPr>
            </a:lvl2pPr>
            <a:lvl3pPr indent="-355600" lvl="2" marL="1371600" marR="0" rtl="0" algn="l">
              <a:spcBef>
                <a:spcPts val="400"/>
              </a:spcBef>
              <a:spcAft>
                <a:spcPts val="0"/>
              </a:spcAft>
              <a:buClr>
                <a:srgbClr val="262673"/>
              </a:buClr>
              <a:buSzPts val="2000"/>
              <a:buFont typeface="Century Gothic"/>
              <a:buChar char="•"/>
              <a:defRPr b="0" i="0" sz="2000" u="none" cap="none" strike="noStrike">
                <a:solidFill>
                  <a:srgbClr val="262673"/>
                </a:solidFill>
                <a:latin typeface="Century Gothic"/>
                <a:ea typeface="Century Gothic"/>
                <a:cs typeface="Century Gothic"/>
                <a:sym typeface="Century Gothic"/>
              </a:defRPr>
            </a:lvl3pPr>
            <a:lvl4pPr indent="-342900" lvl="3" marL="18288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4pPr>
            <a:lvl5pPr indent="-342900" lvl="4" marL="22860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5pPr>
            <a:lvl6pPr indent="-342900" lvl="5" marL="27432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6pPr>
            <a:lvl7pPr indent="-342900" lvl="6" marL="32004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7pPr>
            <a:lvl8pPr indent="-342900" lvl="7" marL="36576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8pPr>
            <a:lvl9pPr indent="-342900" lvl="8" marL="41148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9pPr>
          </a:lstStyle>
          <a:p/>
        </p:txBody>
      </p:sp>
      <p:cxnSp>
        <p:nvCxnSpPr>
          <p:cNvPr id="5486" name="Google Shape;5486;p941"/>
          <p:cNvCxnSpPr/>
          <p:nvPr/>
        </p:nvCxnSpPr>
        <p:spPr>
          <a:xfrm>
            <a:off x="0" y="1089025"/>
            <a:ext cx="9144000" cy="0"/>
          </a:xfrm>
          <a:prstGeom prst="straightConnector1">
            <a:avLst/>
          </a:prstGeom>
          <a:noFill/>
          <a:ln cap="flat" cmpd="sng" w="101600">
            <a:solidFill>
              <a:srgbClr val="00B0F0"/>
            </a:solidFill>
            <a:prstDash val="solid"/>
            <a:round/>
            <a:headEnd len="med" w="med" type="none"/>
            <a:tailEnd len="med" w="med" type="none"/>
          </a:ln>
        </p:spPr>
      </p:cxnSp>
      <p:pic>
        <p:nvPicPr>
          <p:cNvPr id="5487" name="Google Shape;5487;p941"/>
          <p:cNvPicPr preferRelativeResize="0"/>
          <p:nvPr/>
        </p:nvPicPr>
        <p:blipFill rotWithShape="1">
          <a:blip r:embed="rId1">
            <a:alphaModFix/>
          </a:blip>
          <a:srcRect b="66565" l="30644" r="16578" t="18959"/>
          <a:stretch/>
        </p:blipFill>
        <p:spPr>
          <a:xfrm>
            <a:off x="123825" y="6215063"/>
            <a:ext cx="3076575" cy="527050"/>
          </a:xfrm>
          <a:prstGeom prst="rect">
            <a:avLst/>
          </a:prstGeom>
          <a:noFill/>
          <a:ln>
            <a:noFill/>
          </a:ln>
        </p:spPr>
      </p:pic>
      <p:cxnSp>
        <p:nvCxnSpPr>
          <p:cNvPr id="5488" name="Google Shape;5488;p941"/>
          <p:cNvCxnSpPr/>
          <p:nvPr/>
        </p:nvCxnSpPr>
        <p:spPr>
          <a:xfrm>
            <a:off x="0" y="1165225"/>
            <a:ext cx="9144000" cy="0"/>
          </a:xfrm>
          <a:prstGeom prst="straightConnector1">
            <a:avLst/>
          </a:prstGeom>
          <a:noFill/>
          <a:ln cap="flat" cmpd="sng" w="28575">
            <a:solidFill>
              <a:srgbClr val="00B0F0">
                <a:alpha val="30588"/>
              </a:srgbClr>
            </a:solidFill>
            <a:prstDash val="solid"/>
            <a:round/>
            <a:headEnd len="med" w="med" type="none"/>
            <a:tailEnd len="med" w="med" type="none"/>
          </a:ln>
        </p:spPr>
      </p:cxnSp>
      <p:sp>
        <p:nvSpPr>
          <p:cNvPr id="5489" name="Google Shape;5489;p941"/>
          <p:cNvSpPr/>
          <p:nvPr/>
        </p:nvSpPr>
        <p:spPr>
          <a:xfrm>
            <a:off x="3176588" y="6324600"/>
            <a:ext cx="5678487" cy="293688"/>
          </a:xfrm>
          <a:prstGeom prst="rect">
            <a:avLst/>
          </a:prstGeom>
          <a:solidFill>
            <a:srgbClr val="26267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5490" name="Google Shape;5490;p941"/>
          <p:cNvSpPr txBox="1"/>
          <p:nvPr>
            <p:ph idx="12" type="sldNum"/>
          </p:nvPr>
        </p:nvSpPr>
        <p:spPr>
          <a:xfrm>
            <a:off x="7829550" y="6323013"/>
            <a:ext cx="995363" cy="42862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100">
                <a:solidFill>
                  <a:schemeClr val="lt1"/>
                </a:solidFill>
                <a:latin typeface="Century Gothic"/>
                <a:ea typeface="Century Gothic"/>
                <a:cs typeface="Century Gothic"/>
                <a:sym typeface="Century Gothic"/>
              </a:defRPr>
            </a:lvl1pPr>
            <a:lvl2pPr indent="0" lvl="1" marL="0" marR="0" rtl="0" algn="r">
              <a:spcBef>
                <a:spcPts val="0"/>
              </a:spcBef>
              <a:buNone/>
              <a:defRPr sz="1100">
                <a:solidFill>
                  <a:schemeClr val="lt1"/>
                </a:solidFill>
                <a:latin typeface="Century Gothic"/>
                <a:ea typeface="Century Gothic"/>
                <a:cs typeface="Century Gothic"/>
                <a:sym typeface="Century Gothic"/>
              </a:defRPr>
            </a:lvl2pPr>
            <a:lvl3pPr indent="0" lvl="2" marL="0" marR="0" rtl="0" algn="r">
              <a:spcBef>
                <a:spcPts val="0"/>
              </a:spcBef>
              <a:buNone/>
              <a:defRPr sz="1100">
                <a:solidFill>
                  <a:schemeClr val="lt1"/>
                </a:solidFill>
                <a:latin typeface="Century Gothic"/>
                <a:ea typeface="Century Gothic"/>
                <a:cs typeface="Century Gothic"/>
                <a:sym typeface="Century Gothic"/>
              </a:defRPr>
            </a:lvl3pPr>
            <a:lvl4pPr indent="0" lvl="3" marL="0" marR="0" rtl="0" algn="r">
              <a:spcBef>
                <a:spcPts val="0"/>
              </a:spcBef>
              <a:buNone/>
              <a:defRPr sz="1100">
                <a:solidFill>
                  <a:schemeClr val="lt1"/>
                </a:solidFill>
                <a:latin typeface="Century Gothic"/>
                <a:ea typeface="Century Gothic"/>
                <a:cs typeface="Century Gothic"/>
                <a:sym typeface="Century Gothic"/>
              </a:defRPr>
            </a:lvl4pPr>
            <a:lvl5pPr indent="0" lvl="4" marL="0" marR="0" rtl="0" algn="r">
              <a:spcBef>
                <a:spcPts val="0"/>
              </a:spcBef>
              <a:buNone/>
              <a:defRPr sz="1100">
                <a:solidFill>
                  <a:schemeClr val="lt1"/>
                </a:solidFill>
                <a:latin typeface="Century Gothic"/>
                <a:ea typeface="Century Gothic"/>
                <a:cs typeface="Century Gothic"/>
                <a:sym typeface="Century Gothic"/>
              </a:defRPr>
            </a:lvl5pPr>
            <a:lvl6pPr indent="0" lvl="5" marL="0" marR="0" rtl="0" algn="r">
              <a:spcBef>
                <a:spcPts val="0"/>
              </a:spcBef>
              <a:buNone/>
              <a:defRPr sz="1100">
                <a:solidFill>
                  <a:schemeClr val="lt1"/>
                </a:solidFill>
                <a:latin typeface="Century Gothic"/>
                <a:ea typeface="Century Gothic"/>
                <a:cs typeface="Century Gothic"/>
                <a:sym typeface="Century Gothic"/>
              </a:defRPr>
            </a:lvl6pPr>
            <a:lvl7pPr indent="0" lvl="6" marL="0" marR="0" rtl="0" algn="r">
              <a:spcBef>
                <a:spcPts val="0"/>
              </a:spcBef>
              <a:buNone/>
              <a:defRPr sz="1100">
                <a:solidFill>
                  <a:schemeClr val="lt1"/>
                </a:solidFill>
                <a:latin typeface="Century Gothic"/>
                <a:ea typeface="Century Gothic"/>
                <a:cs typeface="Century Gothic"/>
                <a:sym typeface="Century Gothic"/>
              </a:defRPr>
            </a:lvl7pPr>
            <a:lvl8pPr indent="0" lvl="7" marL="0" marR="0" rtl="0" algn="r">
              <a:spcBef>
                <a:spcPts val="0"/>
              </a:spcBef>
              <a:buNone/>
              <a:defRPr sz="1100">
                <a:solidFill>
                  <a:schemeClr val="lt1"/>
                </a:solidFill>
                <a:latin typeface="Century Gothic"/>
                <a:ea typeface="Century Gothic"/>
                <a:cs typeface="Century Gothic"/>
                <a:sym typeface="Century Gothic"/>
              </a:defRPr>
            </a:lvl8pPr>
            <a:lvl9pPr indent="0" lvl="8" marL="0" marR="0" rt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12" r:id="rId2"/>
    <p:sldLayoutId id="2147484513" r:id="rId3"/>
    <p:sldLayoutId id="2147484514" r:id="rId4"/>
    <p:sldLayoutId id="2147484515" r:id="rId5"/>
    <p:sldLayoutId id="2147484516" r:id="rId6"/>
    <p:sldLayoutId id="2147484517" r:id="rId7"/>
    <p:sldLayoutId id="2147484518" r:id="rId8"/>
    <p:sldLayoutId id="2147484519" r:id="rId9"/>
    <p:sldLayoutId id="2147484520" r:id="rId10"/>
    <p:sldLayoutId id="2147484521" r:id="rId11"/>
    <p:sldLayoutId id="214748452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55" name="Shape 5555"/>
        <p:cNvGrpSpPr/>
        <p:nvPr/>
      </p:nvGrpSpPr>
      <p:grpSpPr>
        <a:xfrm>
          <a:off x="0" y="0"/>
          <a:ext cx="0" cy="0"/>
          <a:chOff x="0" y="0"/>
          <a:chExt cx="0" cy="0"/>
        </a:xfrm>
      </p:grpSpPr>
      <p:grpSp>
        <p:nvGrpSpPr>
          <p:cNvPr id="5556" name="Google Shape;5556;p953"/>
          <p:cNvGrpSpPr/>
          <p:nvPr/>
        </p:nvGrpSpPr>
        <p:grpSpPr>
          <a:xfrm>
            <a:off x="-3238500" y="0"/>
            <a:ext cx="11925300" cy="3810000"/>
            <a:chOff x="-2040" y="0"/>
            <a:chExt cx="7512" cy="2400"/>
          </a:xfrm>
        </p:grpSpPr>
        <p:sp>
          <p:nvSpPr>
            <p:cNvPr id="5557" name="Google Shape;5557;p953"/>
            <p:cNvSpPr/>
            <p:nvPr/>
          </p:nvSpPr>
          <p:spPr>
            <a:xfrm>
              <a:off x="-2040" y="432"/>
              <a:ext cx="2592" cy="1968"/>
            </a:xfrm>
            <a:custGeom>
              <a:rect b="b" l="l" r="r" t="t"/>
              <a:pathLst>
                <a:path extrusionOk="0" h="64000" w="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58" name="Google Shape;5558;p953"/>
            <p:cNvSpPr/>
            <p:nvPr/>
          </p:nvSpPr>
          <p:spPr>
            <a:xfrm>
              <a:off x="-1528" y="0"/>
              <a:ext cx="1949" cy="1987"/>
            </a:xfrm>
            <a:custGeom>
              <a:rect b="b" l="l" r="r" t="t"/>
              <a:pathLst>
                <a:path extrusionOk="0" h="64000" w="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cxnSp>
          <p:nvCxnSpPr>
            <p:cNvPr id="5559" name="Google Shape;5559;p953"/>
            <p:cNvCxnSpPr/>
            <p:nvPr/>
          </p:nvCxnSpPr>
          <p:spPr>
            <a:xfrm>
              <a:off x="864" y="960"/>
              <a:ext cx="4608" cy="0"/>
            </a:xfrm>
            <a:prstGeom prst="straightConnector1">
              <a:avLst/>
            </a:prstGeom>
            <a:noFill/>
            <a:ln cap="flat" cmpd="sng" w="12700">
              <a:solidFill>
                <a:schemeClr val="dk1"/>
              </a:solidFill>
              <a:prstDash val="solid"/>
              <a:round/>
              <a:headEnd len="med" w="med" type="none"/>
              <a:tailEnd len="med" w="med" type="none"/>
            </a:ln>
          </p:spPr>
        </p:cxnSp>
      </p:grpSp>
      <p:sp>
        <p:nvSpPr>
          <p:cNvPr id="5560" name="Google Shape;5560;p95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3600" u="none" cap="none" strike="noStrike">
                <a:solidFill>
                  <a:schemeClr val="dk2"/>
                </a:solidFill>
                <a:latin typeface="Arial"/>
                <a:ea typeface="Arial"/>
                <a:cs typeface="Arial"/>
                <a:sym typeface="Arial"/>
              </a:defRPr>
            </a:lvl9pPr>
          </a:lstStyle>
          <a:p/>
        </p:txBody>
      </p:sp>
      <p:sp>
        <p:nvSpPr>
          <p:cNvPr id="5561" name="Google Shape;5561;p953"/>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57505" lvl="0" marL="457200" marR="0" rtl="0" algn="l">
              <a:spcBef>
                <a:spcPts val="580"/>
              </a:spcBef>
              <a:spcAft>
                <a:spcPts val="0"/>
              </a:spcAft>
              <a:buClr>
                <a:schemeClr val="dk2"/>
              </a:buClr>
              <a:buSzPts val="2030"/>
              <a:buFont typeface="Noto Sans Symbols"/>
              <a:buChar char="⚪"/>
              <a:defRPr b="0" i="0" sz="2900" u="none" cap="none" strike="noStrike">
                <a:solidFill>
                  <a:schemeClr val="dk1"/>
                </a:solidFill>
                <a:latin typeface="Verdana"/>
                <a:ea typeface="Verdana"/>
                <a:cs typeface="Verdana"/>
                <a:sym typeface="Verdana"/>
              </a:defRPr>
            </a:lvl1pPr>
            <a:lvl2pPr indent="-339725" lvl="1" marL="914400" marR="0" rtl="0" algn="l">
              <a:spcBef>
                <a:spcPts val="500"/>
              </a:spcBef>
              <a:spcAft>
                <a:spcPts val="0"/>
              </a:spcAft>
              <a:buClr>
                <a:schemeClr val="accent2"/>
              </a:buClr>
              <a:buSzPts val="1750"/>
              <a:buFont typeface="Noto Sans Symbols"/>
              <a:buChar char="●"/>
              <a:defRPr b="0" i="0" sz="2500" u="none" cap="none" strike="noStrike">
                <a:solidFill>
                  <a:schemeClr val="dk1"/>
                </a:solidFill>
                <a:latin typeface="Verdana"/>
                <a:ea typeface="Verdana"/>
                <a:cs typeface="Verdana"/>
                <a:sym typeface="Verdana"/>
              </a:defRPr>
            </a:lvl2pPr>
            <a:lvl3pPr indent="-319405" lvl="2" marL="1371600" marR="0" rtl="0" algn="l">
              <a:spcBef>
                <a:spcPts val="440"/>
              </a:spcBef>
              <a:spcAft>
                <a:spcPts val="0"/>
              </a:spcAft>
              <a:buClr>
                <a:schemeClr val="dk2"/>
              </a:buClr>
              <a:buSzPts val="1430"/>
              <a:buFont typeface="Noto Sans Symbols"/>
              <a:buChar char="⚪"/>
              <a:defRPr b="0" i="0" sz="2200" u="none" cap="none" strike="noStrike">
                <a:solidFill>
                  <a:schemeClr val="dk1"/>
                </a:solidFill>
                <a:latin typeface="Verdana"/>
                <a:ea typeface="Verdana"/>
                <a:cs typeface="Verdana"/>
                <a:sym typeface="Verdana"/>
              </a:defRPr>
            </a:lvl3pPr>
            <a:lvl4pPr indent="-313055" lvl="3" marL="1828800" marR="0" rtl="0" algn="l">
              <a:spcBef>
                <a:spcPts val="380"/>
              </a:spcBef>
              <a:spcAft>
                <a:spcPts val="0"/>
              </a:spcAft>
              <a:buClr>
                <a:schemeClr val="accent2"/>
              </a:buClr>
              <a:buSzPts val="1330"/>
              <a:buFont typeface="Noto Sans Symbols"/>
              <a:buChar char="●"/>
              <a:defRPr b="0" i="0" sz="1900" u="none" cap="none" strike="noStrike">
                <a:solidFill>
                  <a:schemeClr val="dk1"/>
                </a:solidFill>
                <a:latin typeface="Verdana"/>
                <a:ea typeface="Verdana"/>
                <a:cs typeface="Verdana"/>
                <a:sym typeface="Verdana"/>
              </a:defRPr>
            </a:lvl4pPr>
            <a:lvl5pPr indent="-300989" lvl="4" marL="22860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5pPr>
            <a:lvl6pPr indent="-300989" lvl="5" marL="27432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6pPr>
            <a:lvl7pPr indent="-300989" lvl="6" marL="32004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7pPr>
            <a:lvl8pPr indent="-300990" lvl="7" marL="36576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8pPr>
            <a:lvl9pPr indent="-300990" lvl="8" marL="41148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9pPr>
          </a:lstStyle>
          <a:p/>
        </p:txBody>
      </p:sp>
      <p:sp>
        <p:nvSpPr>
          <p:cNvPr id="5562" name="Google Shape;5562;p95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3" name="Google Shape;5563;p95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4" name="Google Shape;5564;p95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i="0" sz="1200">
                <a:solidFill>
                  <a:schemeClr val="dk1"/>
                </a:solidFill>
                <a:latin typeface="Verdana"/>
                <a:ea typeface="Verdana"/>
                <a:cs typeface="Verdana"/>
                <a:sym typeface="Verdana"/>
              </a:defRPr>
            </a:lvl1pPr>
            <a:lvl2pPr indent="0" lvl="1" marL="0" marR="0" rtl="0" algn="r">
              <a:spcBef>
                <a:spcPts val="0"/>
              </a:spcBef>
              <a:buNone/>
              <a:defRPr i="0" sz="1200">
                <a:solidFill>
                  <a:schemeClr val="dk1"/>
                </a:solidFill>
                <a:latin typeface="Verdana"/>
                <a:ea typeface="Verdana"/>
                <a:cs typeface="Verdana"/>
                <a:sym typeface="Verdana"/>
              </a:defRPr>
            </a:lvl2pPr>
            <a:lvl3pPr indent="0" lvl="2" marL="0" marR="0" rtl="0" algn="r">
              <a:spcBef>
                <a:spcPts val="0"/>
              </a:spcBef>
              <a:buNone/>
              <a:defRPr i="0" sz="1200">
                <a:solidFill>
                  <a:schemeClr val="dk1"/>
                </a:solidFill>
                <a:latin typeface="Verdana"/>
                <a:ea typeface="Verdana"/>
                <a:cs typeface="Verdana"/>
                <a:sym typeface="Verdana"/>
              </a:defRPr>
            </a:lvl3pPr>
            <a:lvl4pPr indent="0" lvl="3" marL="0" marR="0" rtl="0" algn="r">
              <a:spcBef>
                <a:spcPts val="0"/>
              </a:spcBef>
              <a:buNone/>
              <a:defRPr i="0" sz="1200">
                <a:solidFill>
                  <a:schemeClr val="dk1"/>
                </a:solidFill>
                <a:latin typeface="Verdana"/>
                <a:ea typeface="Verdana"/>
                <a:cs typeface="Verdana"/>
                <a:sym typeface="Verdana"/>
              </a:defRPr>
            </a:lvl4pPr>
            <a:lvl5pPr indent="0" lvl="4" marL="0" marR="0" rtl="0" algn="r">
              <a:spcBef>
                <a:spcPts val="0"/>
              </a:spcBef>
              <a:buNone/>
              <a:defRPr i="0" sz="1200">
                <a:solidFill>
                  <a:schemeClr val="dk1"/>
                </a:solidFill>
                <a:latin typeface="Verdana"/>
                <a:ea typeface="Verdana"/>
                <a:cs typeface="Verdana"/>
                <a:sym typeface="Verdana"/>
              </a:defRPr>
            </a:lvl5pPr>
            <a:lvl6pPr indent="0" lvl="5" marL="0" marR="0" rtl="0" algn="r">
              <a:spcBef>
                <a:spcPts val="0"/>
              </a:spcBef>
              <a:buNone/>
              <a:defRPr i="0" sz="1200">
                <a:solidFill>
                  <a:schemeClr val="dk1"/>
                </a:solidFill>
                <a:latin typeface="Verdana"/>
                <a:ea typeface="Verdana"/>
                <a:cs typeface="Verdana"/>
                <a:sym typeface="Verdana"/>
              </a:defRPr>
            </a:lvl6pPr>
            <a:lvl7pPr indent="0" lvl="6" marL="0" marR="0" rtl="0" algn="r">
              <a:spcBef>
                <a:spcPts val="0"/>
              </a:spcBef>
              <a:buNone/>
              <a:defRPr i="0" sz="1200">
                <a:solidFill>
                  <a:schemeClr val="dk1"/>
                </a:solidFill>
                <a:latin typeface="Verdana"/>
                <a:ea typeface="Verdana"/>
                <a:cs typeface="Verdana"/>
                <a:sym typeface="Verdana"/>
              </a:defRPr>
            </a:lvl7pPr>
            <a:lvl8pPr indent="0" lvl="7" marL="0" marR="0" rtl="0" algn="r">
              <a:spcBef>
                <a:spcPts val="0"/>
              </a:spcBef>
              <a:buNone/>
              <a:defRPr i="0" sz="1200">
                <a:solidFill>
                  <a:schemeClr val="dk1"/>
                </a:solidFill>
                <a:latin typeface="Verdana"/>
                <a:ea typeface="Verdana"/>
                <a:cs typeface="Verdana"/>
                <a:sym typeface="Verdana"/>
              </a:defRPr>
            </a:lvl8pPr>
            <a:lvl9pPr indent="0" lvl="8" marL="0" marR="0" rt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23" r:id="rId1"/>
    <p:sldLayoutId id="2147484524" r:id="rId2"/>
    <p:sldLayoutId id="2147484525" r:id="rId3"/>
    <p:sldLayoutId id="2147484526" r:id="rId4"/>
    <p:sldLayoutId id="2147484527" r:id="rId5"/>
    <p:sldLayoutId id="2147484528" r:id="rId6"/>
    <p:sldLayoutId id="2147484529" r:id="rId7"/>
    <p:sldLayoutId id="2147484530" r:id="rId8"/>
    <p:sldLayoutId id="2147484531" r:id="rId9"/>
    <p:sldLayoutId id="2147484532" r:id="rId10"/>
    <p:sldLayoutId id="2147484533"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06D58"/>
        </a:solidFill>
      </p:bgPr>
    </p:bg>
    <p:spTree>
      <p:nvGrpSpPr>
        <p:cNvPr id="5638" name="Shape 5638"/>
        <p:cNvGrpSpPr/>
        <p:nvPr/>
      </p:nvGrpSpPr>
      <p:grpSpPr>
        <a:xfrm>
          <a:off x="0" y="0"/>
          <a:ext cx="0" cy="0"/>
          <a:chOff x="0" y="0"/>
          <a:chExt cx="0" cy="0"/>
        </a:xfrm>
      </p:grpSpPr>
      <p:sp>
        <p:nvSpPr>
          <p:cNvPr id="5639" name="Google Shape;5639;p965"/>
          <p:cNvSpPr/>
          <p:nvPr/>
        </p:nvSpPr>
        <p:spPr>
          <a:xfrm>
            <a:off x="609600" y="228600"/>
            <a:ext cx="8239125" cy="6391275"/>
          </a:xfrm>
          <a:prstGeom prst="rect">
            <a:avLst/>
          </a:prstGeom>
          <a:solidFill>
            <a:srgbClr val="EDE7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cxnSp>
        <p:nvCxnSpPr>
          <p:cNvPr id="5640" name="Google Shape;5640;p965"/>
          <p:cNvCxnSpPr/>
          <p:nvPr/>
        </p:nvCxnSpPr>
        <p:spPr>
          <a:xfrm>
            <a:off x="1016000" y="1600200"/>
            <a:ext cx="7670800" cy="0"/>
          </a:xfrm>
          <a:prstGeom prst="straightConnector1">
            <a:avLst/>
          </a:prstGeom>
          <a:noFill/>
          <a:ln cap="flat" cmpd="sng" w="9525">
            <a:solidFill>
              <a:schemeClr val="lt2"/>
            </a:solidFill>
            <a:prstDash val="solid"/>
            <a:round/>
            <a:headEnd len="med" w="med" type="none"/>
            <a:tailEnd len="med" w="med" type="none"/>
          </a:ln>
        </p:spPr>
      </p:cxnSp>
      <p:pic>
        <p:nvPicPr>
          <p:cNvPr id="5641" name="Google Shape;5641;p965"/>
          <p:cNvPicPr preferRelativeResize="0"/>
          <p:nvPr/>
        </p:nvPicPr>
        <p:blipFill rotWithShape="1">
          <a:blip r:embed="rId1">
            <a:alphaModFix/>
          </a:blip>
          <a:srcRect b="5332" l="0" r="0" t="0"/>
          <a:stretch/>
        </p:blipFill>
        <p:spPr>
          <a:xfrm>
            <a:off x="0" y="50800"/>
            <a:ext cx="1181100" cy="4057650"/>
          </a:xfrm>
          <a:prstGeom prst="rect">
            <a:avLst/>
          </a:prstGeom>
          <a:noFill/>
          <a:ln>
            <a:noFill/>
          </a:ln>
        </p:spPr>
      </p:pic>
      <p:pic>
        <p:nvPicPr>
          <p:cNvPr id="5642" name="Google Shape;5642;p965"/>
          <p:cNvPicPr preferRelativeResize="0"/>
          <p:nvPr/>
        </p:nvPicPr>
        <p:blipFill rotWithShape="1">
          <a:blip r:embed="rId1">
            <a:alphaModFix/>
          </a:blip>
          <a:srcRect b="0" l="0" r="0" t="39999"/>
          <a:stretch/>
        </p:blipFill>
        <p:spPr>
          <a:xfrm>
            <a:off x="0" y="4222750"/>
            <a:ext cx="1181100" cy="2571750"/>
          </a:xfrm>
          <a:prstGeom prst="rect">
            <a:avLst/>
          </a:prstGeom>
          <a:noFill/>
          <a:ln>
            <a:noFill/>
          </a:ln>
        </p:spPr>
      </p:pic>
      <p:sp>
        <p:nvSpPr>
          <p:cNvPr id="5643" name="Google Shape;5643;p96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5644" name="Google Shape;5644;p965"/>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5645" name="Google Shape;5645;p96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6" name="Google Shape;5646;p96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7" name="Google Shape;5647;p96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34" r:id="rId2"/>
    <p:sldLayoutId id="2147484535" r:id="rId3"/>
    <p:sldLayoutId id="2147484536" r:id="rId4"/>
    <p:sldLayoutId id="2147484537" r:id="rId5"/>
    <p:sldLayoutId id="2147484538" r:id="rId6"/>
    <p:sldLayoutId id="2147484539" r:id="rId7"/>
    <p:sldLayoutId id="2147484540" r:id="rId8"/>
    <p:sldLayoutId id="2147484541" r:id="rId9"/>
    <p:sldLayoutId id="2147484542" r:id="rId10"/>
    <p:sldLayoutId id="2147484543" r:id="rId11"/>
    <p:sldLayoutId id="214748454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9" name="Shape 679"/>
        <p:cNvGrpSpPr/>
        <p:nvPr/>
      </p:nvGrpSpPr>
      <p:grpSpPr>
        <a:xfrm>
          <a:off x="0" y="0"/>
          <a:ext cx="0" cy="0"/>
          <a:chOff x="0" y="0"/>
          <a:chExt cx="0" cy="0"/>
        </a:xfrm>
      </p:grpSpPr>
      <p:sp>
        <p:nvSpPr>
          <p:cNvPr id="680" name="Google Shape;680;p9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81" name="Google Shape;681;p9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2" name="Google Shape;682;p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 name="Google Shape;683;p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4" name="Google Shape;684;p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721" name="Shape 5721"/>
        <p:cNvGrpSpPr/>
        <p:nvPr/>
      </p:nvGrpSpPr>
      <p:grpSpPr>
        <a:xfrm>
          <a:off x="0" y="0"/>
          <a:ext cx="0" cy="0"/>
          <a:chOff x="0" y="0"/>
          <a:chExt cx="0" cy="0"/>
        </a:xfrm>
      </p:grpSpPr>
      <p:sp>
        <p:nvSpPr>
          <p:cNvPr id="5722" name="Google Shape;5722;p97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al"/>
                <a:ea typeface="Arial"/>
                <a:cs typeface="Arial"/>
                <a:sym typeface="Arial"/>
              </a:defRPr>
            </a:lvl1pPr>
            <a:lvl2pPr indent="0" lvl="1" marL="0" marR="0" rtl="0" algn="r">
              <a:spcBef>
                <a:spcPts val="0"/>
              </a:spcBef>
              <a:buNone/>
              <a:defRPr sz="1200">
                <a:solidFill>
                  <a:srgbClr val="898989"/>
                </a:solidFill>
                <a:latin typeface="Arial"/>
                <a:ea typeface="Arial"/>
                <a:cs typeface="Arial"/>
                <a:sym typeface="Arial"/>
              </a:defRPr>
            </a:lvl2pPr>
            <a:lvl3pPr indent="0" lvl="2" marL="0" marR="0" rtl="0" algn="r">
              <a:spcBef>
                <a:spcPts val="0"/>
              </a:spcBef>
              <a:buNone/>
              <a:defRPr sz="1200">
                <a:solidFill>
                  <a:srgbClr val="898989"/>
                </a:solidFill>
                <a:latin typeface="Arial"/>
                <a:ea typeface="Arial"/>
                <a:cs typeface="Arial"/>
                <a:sym typeface="Arial"/>
              </a:defRPr>
            </a:lvl3pPr>
            <a:lvl4pPr indent="0" lvl="3" marL="0" marR="0" rtl="0" algn="r">
              <a:spcBef>
                <a:spcPts val="0"/>
              </a:spcBef>
              <a:buNone/>
              <a:defRPr sz="1200">
                <a:solidFill>
                  <a:srgbClr val="898989"/>
                </a:solidFill>
                <a:latin typeface="Arial"/>
                <a:ea typeface="Arial"/>
                <a:cs typeface="Arial"/>
                <a:sym typeface="Arial"/>
              </a:defRPr>
            </a:lvl4pPr>
            <a:lvl5pPr indent="0" lvl="4" marL="0" marR="0" rtl="0" algn="r">
              <a:spcBef>
                <a:spcPts val="0"/>
              </a:spcBef>
              <a:buNone/>
              <a:defRPr sz="1200">
                <a:solidFill>
                  <a:srgbClr val="898989"/>
                </a:solidFill>
                <a:latin typeface="Arial"/>
                <a:ea typeface="Arial"/>
                <a:cs typeface="Arial"/>
                <a:sym typeface="Arial"/>
              </a:defRPr>
            </a:lvl5pPr>
            <a:lvl6pPr indent="0" lvl="5" marL="0" marR="0" rtl="0" algn="r">
              <a:spcBef>
                <a:spcPts val="0"/>
              </a:spcBef>
              <a:buNone/>
              <a:defRPr sz="1200">
                <a:solidFill>
                  <a:srgbClr val="898989"/>
                </a:solidFill>
                <a:latin typeface="Arial"/>
                <a:ea typeface="Arial"/>
                <a:cs typeface="Arial"/>
                <a:sym typeface="Arial"/>
              </a:defRPr>
            </a:lvl6pPr>
            <a:lvl7pPr indent="0" lvl="6" marL="0" marR="0" rtl="0" algn="r">
              <a:spcBef>
                <a:spcPts val="0"/>
              </a:spcBef>
              <a:buNone/>
              <a:defRPr sz="1200">
                <a:solidFill>
                  <a:srgbClr val="898989"/>
                </a:solidFill>
                <a:latin typeface="Arial"/>
                <a:ea typeface="Arial"/>
                <a:cs typeface="Arial"/>
                <a:sym typeface="Arial"/>
              </a:defRPr>
            </a:lvl7pPr>
            <a:lvl8pPr indent="0" lvl="7" marL="0" marR="0" rtl="0" algn="r">
              <a:spcBef>
                <a:spcPts val="0"/>
              </a:spcBef>
              <a:buNone/>
              <a:defRPr sz="1200">
                <a:solidFill>
                  <a:srgbClr val="898989"/>
                </a:solidFill>
                <a:latin typeface="Arial"/>
                <a:ea typeface="Arial"/>
                <a:cs typeface="Arial"/>
                <a:sym typeface="Arial"/>
              </a:defRPr>
            </a:lvl8pPr>
            <a:lvl9pPr indent="0" lvl="8" marL="0" marR="0" rtl="0" algn="r">
              <a:spcBef>
                <a:spcPts val="0"/>
              </a:spcBef>
              <a:buNone/>
              <a:defRPr sz="1200">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835" name="Shape 5835"/>
        <p:cNvGrpSpPr/>
        <p:nvPr/>
      </p:nvGrpSpPr>
      <p:grpSpPr>
        <a:xfrm>
          <a:off x="0" y="0"/>
          <a:ext cx="0" cy="0"/>
          <a:chOff x="0" y="0"/>
          <a:chExt cx="0" cy="0"/>
        </a:xfrm>
      </p:grpSpPr>
      <p:sp>
        <p:nvSpPr>
          <p:cNvPr id="5836" name="Google Shape;5836;p98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837" name="Google Shape;5837;p98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838" name="Google Shape;5838;p9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39" name="Google Shape;5839;p9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40" name="Google Shape;5840;p9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56" r:id="rId1"/>
    <p:sldLayoutId id="2147484557" r:id="rId2"/>
    <p:sldLayoutId id="2147484558" r:id="rId3"/>
    <p:sldLayoutId id="2147484559" r:id="rId4"/>
    <p:sldLayoutId id="2147484560" r:id="rId5"/>
    <p:sldLayoutId id="2147484561" r:id="rId6"/>
    <p:sldLayoutId id="2147484562" r:id="rId7"/>
    <p:sldLayoutId id="2147484563" r:id="rId8"/>
    <p:sldLayoutId id="2147484564" r:id="rId9"/>
    <p:sldLayoutId id="2147484565" r:id="rId10"/>
    <p:sldLayoutId id="214748456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10" name="Shape 5910"/>
        <p:cNvGrpSpPr/>
        <p:nvPr/>
      </p:nvGrpSpPr>
      <p:grpSpPr>
        <a:xfrm>
          <a:off x="0" y="0"/>
          <a:ext cx="0" cy="0"/>
          <a:chOff x="0" y="0"/>
          <a:chExt cx="0" cy="0"/>
        </a:xfrm>
      </p:grpSpPr>
      <p:grpSp>
        <p:nvGrpSpPr>
          <p:cNvPr id="5911" name="Google Shape;5911;p1001"/>
          <p:cNvGrpSpPr/>
          <p:nvPr/>
        </p:nvGrpSpPr>
        <p:grpSpPr>
          <a:xfrm>
            <a:off x="1" y="0"/>
            <a:ext cx="7620793" cy="6858000"/>
            <a:chOff x="0" y="0"/>
            <a:chExt cx="4800" cy="4320"/>
          </a:xfrm>
        </p:grpSpPr>
        <p:grpSp>
          <p:nvGrpSpPr>
            <p:cNvPr id="5912" name="Google Shape;5912;p1001"/>
            <p:cNvGrpSpPr/>
            <p:nvPr/>
          </p:nvGrpSpPr>
          <p:grpSpPr>
            <a:xfrm>
              <a:off x="0" y="0"/>
              <a:ext cx="2016" cy="4320"/>
              <a:chOff x="0" y="0"/>
              <a:chExt cx="2016" cy="4320"/>
            </a:xfrm>
          </p:grpSpPr>
          <p:sp>
            <p:nvSpPr>
              <p:cNvPr id="5913" name="Google Shape;5913;p1001"/>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4" name="Google Shape;5914;p1001"/>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nvGrpSpPr>
            <p:cNvPr id="5915" name="Google Shape;5915;p1001"/>
            <p:cNvGrpSpPr/>
            <p:nvPr/>
          </p:nvGrpSpPr>
          <p:grpSpPr>
            <a:xfrm>
              <a:off x="144" y="1248"/>
              <a:ext cx="4656" cy="201"/>
              <a:chOff x="144" y="1248"/>
              <a:chExt cx="4656" cy="201"/>
            </a:xfrm>
          </p:grpSpPr>
          <p:sp>
            <p:nvSpPr>
              <p:cNvPr id="5916" name="Google Shape;5916;p1001"/>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7" name="Google Shape;5917;p1001"/>
              <p:cNvSpPr/>
              <p:nvPr/>
            </p:nvSpPr>
            <p:spPr>
              <a:xfrm flipH="1">
                <a:off x="144" y="1248"/>
                <a:ext cx="247"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sp>
        <p:nvSpPr>
          <p:cNvPr id="5918" name="Google Shape;5918;p100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1pPr>
            <a:lvl2pPr lvl="1"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2pPr>
            <a:lvl3pPr lvl="2"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3pPr>
            <a:lvl4pPr lvl="3"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4pPr>
            <a:lvl5pPr lvl="4"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5pPr>
            <a:lvl6pPr lvl="5"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6pPr>
            <a:lvl7pPr lvl="6"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7pPr>
            <a:lvl8pPr lvl="7"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8pPr>
            <a:lvl9pPr lvl="8"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9pPr>
          </a:lstStyle>
          <a:p/>
        </p:txBody>
      </p:sp>
      <p:sp>
        <p:nvSpPr>
          <p:cNvPr id="5919" name="Google Shape;5919;p1001"/>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64236" lvl="0" marL="457200" marR="0" rtl="0" algn="l">
              <a:spcBef>
                <a:spcPts val="570"/>
              </a:spcBef>
              <a:spcAft>
                <a:spcPts val="0"/>
              </a:spcAft>
              <a:buClr>
                <a:schemeClr val="lt1"/>
              </a:buClr>
              <a:buSzPts val="2136"/>
              <a:buFont typeface="Noto Sans Symbols"/>
              <a:buChar char="●"/>
              <a:defRPr b="0" i="0" sz="2848" u="none" cap="none" strike="noStrike">
                <a:solidFill>
                  <a:schemeClr val="lt1"/>
                </a:solidFill>
                <a:latin typeface="Arial"/>
                <a:ea typeface="Arial"/>
                <a:cs typeface="Arial"/>
                <a:sym typeface="Arial"/>
              </a:defRPr>
            </a:lvl1pPr>
            <a:lvl2pPr indent="-342852" lvl="1" marL="914400" marR="0" rtl="0" algn="l">
              <a:spcBef>
                <a:spcPts val="480"/>
              </a:spcBef>
              <a:spcAft>
                <a:spcPts val="0"/>
              </a:spcAft>
              <a:buClr>
                <a:schemeClr val="lt1"/>
              </a:buClr>
              <a:buSzPts val="1799"/>
              <a:buFont typeface="Arial"/>
              <a:buChar char="–"/>
              <a:defRPr b="0" i="0" sz="2399" u="none" cap="none" strike="noStrike">
                <a:solidFill>
                  <a:schemeClr val="lt1"/>
                </a:solidFill>
                <a:latin typeface="Arial"/>
                <a:ea typeface="Arial"/>
                <a:cs typeface="Arial"/>
                <a:sym typeface="Arial"/>
              </a:defRPr>
            </a:lvl2pPr>
            <a:lvl3pPr indent="-321421" lvl="2" marL="1371600" marR="0" rtl="0" algn="l">
              <a:spcBef>
                <a:spcPts val="390"/>
              </a:spcBef>
              <a:spcAft>
                <a:spcPts val="0"/>
              </a:spcAft>
              <a:buClr>
                <a:schemeClr val="lt1"/>
              </a:buClr>
              <a:buSzPts val="1462"/>
              <a:buFont typeface="Noto Sans Symbols"/>
              <a:buChar char="●"/>
              <a:defRPr b="0" i="0" sz="1949" u="none" cap="none" strike="noStrike">
                <a:solidFill>
                  <a:schemeClr val="lt1"/>
                </a:solidFill>
                <a:latin typeface="Arial"/>
                <a:ea typeface="Arial"/>
                <a:cs typeface="Arial"/>
                <a:sym typeface="Arial"/>
              </a:defRPr>
            </a:lvl3pPr>
            <a:lvl4pPr indent="-320039" lvl="3" marL="1828800" marR="0" rtl="0" algn="l">
              <a:spcBef>
                <a:spcPts val="360"/>
              </a:spcBef>
              <a:spcAft>
                <a:spcPts val="0"/>
              </a:spcAft>
              <a:buClr>
                <a:schemeClr val="lt1"/>
              </a:buClr>
              <a:buSzPts val="1440"/>
              <a:buFont typeface="Arial"/>
              <a:buChar char="–"/>
              <a:defRPr b="0" i="0" sz="1800" u="none" cap="none" strike="noStrike">
                <a:solidFill>
                  <a:schemeClr val="lt1"/>
                </a:solidFill>
                <a:latin typeface="Arial"/>
                <a:ea typeface="Arial"/>
                <a:cs typeface="Arial"/>
                <a:sym typeface="Arial"/>
              </a:defRPr>
            </a:lvl4pPr>
            <a:lvl5pPr indent="-302895" lvl="4" marL="22860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5pPr>
            <a:lvl6pPr indent="-302895" lvl="5" marL="27432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6pPr>
            <a:lvl7pPr indent="-302895" lvl="6" marL="32004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7pPr>
            <a:lvl8pPr indent="-302895" lvl="7" marL="36576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8pPr>
            <a:lvl9pPr indent="-302895" lvl="8" marL="41148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9pPr>
          </a:lstStyle>
          <a:p/>
        </p:txBody>
      </p:sp>
      <p:sp>
        <p:nvSpPr>
          <p:cNvPr id="5920" name="Google Shape;5920;p100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marR="0" rtl="0" algn="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1" name="Google Shape;5921;p100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marR="0" rtl="0" algn="ct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2" name="Google Shape;5922;p100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marR="0" rtl="0" algn="l">
              <a:spcBef>
                <a:spcPts val="0"/>
              </a:spcBef>
              <a:buNone/>
              <a:defRPr b="1" sz="2549">
                <a:solidFill>
                  <a:schemeClr val="dk2"/>
                </a:solidFill>
                <a:latin typeface="Arial"/>
                <a:ea typeface="Arial"/>
                <a:cs typeface="Arial"/>
                <a:sym typeface="Arial"/>
              </a:defRPr>
            </a:lvl1pPr>
            <a:lvl2pPr indent="0" lvl="1" marL="0" marR="0" rtl="0" algn="l">
              <a:spcBef>
                <a:spcPts val="0"/>
              </a:spcBef>
              <a:buNone/>
              <a:defRPr b="1" sz="2549">
                <a:solidFill>
                  <a:schemeClr val="dk2"/>
                </a:solidFill>
                <a:latin typeface="Arial"/>
                <a:ea typeface="Arial"/>
                <a:cs typeface="Arial"/>
                <a:sym typeface="Arial"/>
              </a:defRPr>
            </a:lvl2pPr>
            <a:lvl3pPr indent="0" lvl="2" marL="0" marR="0" rtl="0" algn="l">
              <a:spcBef>
                <a:spcPts val="0"/>
              </a:spcBef>
              <a:buNone/>
              <a:defRPr b="1" sz="2549">
                <a:solidFill>
                  <a:schemeClr val="dk2"/>
                </a:solidFill>
                <a:latin typeface="Arial"/>
                <a:ea typeface="Arial"/>
                <a:cs typeface="Arial"/>
                <a:sym typeface="Arial"/>
              </a:defRPr>
            </a:lvl3pPr>
            <a:lvl4pPr indent="0" lvl="3" marL="0" marR="0" rtl="0" algn="l">
              <a:spcBef>
                <a:spcPts val="0"/>
              </a:spcBef>
              <a:buNone/>
              <a:defRPr b="1" sz="2549">
                <a:solidFill>
                  <a:schemeClr val="dk2"/>
                </a:solidFill>
                <a:latin typeface="Arial"/>
                <a:ea typeface="Arial"/>
                <a:cs typeface="Arial"/>
                <a:sym typeface="Arial"/>
              </a:defRPr>
            </a:lvl4pPr>
            <a:lvl5pPr indent="0" lvl="4" marL="0" marR="0" rtl="0" algn="l">
              <a:spcBef>
                <a:spcPts val="0"/>
              </a:spcBef>
              <a:buNone/>
              <a:defRPr b="1" sz="2549">
                <a:solidFill>
                  <a:schemeClr val="dk2"/>
                </a:solidFill>
                <a:latin typeface="Arial"/>
                <a:ea typeface="Arial"/>
                <a:cs typeface="Arial"/>
                <a:sym typeface="Arial"/>
              </a:defRPr>
            </a:lvl5pPr>
            <a:lvl6pPr indent="0" lvl="5" marL="0" marR="0" rtl="0" algn="l">
              <a:spcBef>
                <a:spcPts val="0"/>
              </a:spcBef>
              <a:buNone/>
              <a:defRPr b="1" sz="2549">
                <a:solidFill>
                  <a:schemeClr val="dk2"/>
                </a:solidFill>
                <a:latin typeface="Arial"/>
                <a:ea typeface="Arial"/>
                <a:cs typeface="Arial"/>
                <a:sym typeface="Arial"/>
              </a:defRPr>
            </a:lvl6pPr>
            <a:lvl7pPr indent="0" lvl="6" marL="0" marR="0" rtl="0" algn="l">
              <a:spcBef>
                <a:spcPts val="0"/>
              </a:spcBef>
              <a:buNone/>
              <a:defRPr b="1" sz="2549">
                <a:solidFill>
                  <a:schemeClr val="dk2"/>
                </a:solidFill>
                <a:latin typeface="Arial"/>
                <a:ea typeface="Arial"/>
                <a:cs typeface="Arial"/>
                <a:sym typeface="Arial"/>
              </a:defRPr>
            </a:lvl7pPr>
            <a:lvl8pPr indent="0" lvl="7" marL="0" marR="0" rtl="0" algn="l">
              <a:spcBef>
                <a:spcPts val="0"/>
              </a:spcBef>
              <a:buNone/>
              <a:defRPr b="1" sz="2549">
                <a:solidFill>
                  <a:schemeClr val="dk2"/>
                </a:solidFill>
                <a:latin typeface="Arial"/>
                <a:ea typeface="Arial"/>
                <a:cs typeface="Arial"/>
                <a:sym typeface="Arial"/>
              </a:defRPr>
            </a:lvl8pPr>
            <a:lvl9pPr indent="0" lvl="8" marL="0" marR="0" rt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67" r:id="rId1"/>
    <p:sldLayoutId id="2147484568" r:id="rId2"/>
    <p:sldLayoutId id="2147484569" r:id="rId3"/>
    <p:sldLayoutId id="2147484570" r:id="rId4"/>
    <p:sldLayoutId id="2147484571" r:id="rId5"/>
    <p:sldLayoutId id="2147484572" r:id="rId6"/>
    <p:sldLayoutId id="2147484573" r:id="rId7"/>
    <p:sldLayoutId id="2147484574" r:id="rId8"/>
    <p:sldLayoutId id="2147484575" r:id="rId9"/>
    <p:sldLayoutId id="2147484576" r:id="rId10"/>
    <p:sldLayoutId id="214748457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99" name="Shape 5999"/>
        <p:cNvGrpSpPr/>
        <p:nvPr/>
      </p:nvGrpSpPr>
      <p:grpSpPr>
        <a:xfrm>
          <a:off x="0" y="0"/>
          <a:ext cx="0" cy="0"/>
          <a:chOff x="0" y="0"/>
          <a:chExt cx="0" cy="0"/>
        </a:xfrm>
      </p:grpSpPr>
      <p:sp>
        <p:nvSpPr>
          <p:cNvPr id="6000" name="Google Shape;6000;p1013"/>
          <p:cNvSpPr/>
          <p:nvPr/>
        </p:nvSpPr>
        <p:spPr>
          <a:xfrm>
            <a:off x="6627813" y="6429375"/>
            <a:ext cx="285750" cy="209550"/>
          </a:xfrm>
          <a:custGeom>
            <a:rect b="b" l="l" r="r" t="t"/>
            <a:pathLst>
              <a:path extrusionOk="0" h="132" w="179">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a:gsLst>
              <a:gs pos="0">
                <a:schemeClr val="accent2"/>
              </a:gs>
              <a:gs pos="100000">
                <a:srgbClr val="0080D6"/>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1" name="Google Shape;6001;p1013"/>
          <p:cNvGrpSpPr/>
          <p:nvPr/>
        </p:nvGrpSpPr>
        <p:grpSpPr>
          <a:xfrm>
            <a:off x="3175" y="4267200"/>
            <a:ext cx="9140825" cy="2590800"/>
            <a:chOff x="2" y="2688"/>
            <a:chExt cx="5758" cy="1632"/>
          </a:xfrm>
        </p:grpSpPr>
        <p:sp>
          <p:nvSpPr>
            <p:cNvPr id="6002" name="Google Shape;6002;p1013"/>
            <p:cNvSpPr/>
            <p:nvPr/>
          </p:nvSpPr>
          <p:spPr>
            <a:xfrm>
              <a:off x="2" y="2688"/>
              <a:ext cx="5758" cy="1632"/>
            </a:xfrm>
            <a:custGeom>
              <a:rect b="b" l="l" r="r" t="t"/>
              <a:pathLst>
                <a:path extrusionOk="0" h="4316" w="5740">
                  <a:moveTo>
                    <a:pt x="5740" y="4316"/>
                  </a:moveTo>
                  <a:lnTo>
                    <a:pt x="0" y="4316"/>
                  </a:lnTo>
                  <a:lnTo>
                    <a:pt x="0" y="0"/>
                  </a:lnTo>
                  <a:lnTo>
                    <a:pt x="5740" y="0"/>
                  </a:lnTo>
                  <a:lnTo>
                    <a:pt x="5740" y="4316"/>
                  </a:lnTo>
                  <a:lnTo>
                    <a:pt x="5740" y="431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3" name="Google Shape;6003;p1013"/>
            <p:cNvGrpSpPr/>
            <p:nvPr/>
          </p:nvGrpSpPr>
          <p:grpSpPr>
            <a:xfrm>
              <a:off x="3528" y="3715"/>
              <a:ext cx="792" cy="521"/>
              <a:chOff x="3527" y="3715"/>
              <a:chExt cx="792" cy="521"/>
            </a:xfrm>
          </p:grpSpPr>
          <p:sp>
            <p:nvSpPr>
              <p:cNvPr id="6004" name="Google Shape;6004;p1013"/>
              <p:cNvSpPr/>
              <p:nvPr/>
            </p:nvSpPr>
            <p:spPr>
              <a:xfrm>
                <a:off x="3686" y="3810"/>
                <a:ext cx="532" cy="327"/>
              </a:xfrm>
              <a:prstGeom prst="ellipse">
                <a:avLst/>
              </a:pr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5" name="Google Shape;6005;p1013"/>
              <p:cNvSpPr/>
              <p:nvPr/>
            </p:nvSpPr>
            <p:spPr>
              <a:xfrm>
                <a:off x="3726" y="3840"/>
                <a:ext cx="452" cy="275"/>
              </a:xfrm>
              <a:prstGeom prst="ellipse">
                <a:avLst/>
              </a:pr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6" name="Google Shape;6006;p1013"/>
              <p:cNvSpPr/>
              <p:nvPr/>
            </p:nvSpPr>
            <p:spPr>
              <a:xfrm>
                <a:off x="3782" y="3872"/>
                <a:ext cx="344" cy="2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7" name="Google Shape;6007;p1013"/>
              <p:cNvSpPr/>
              <p:nvPr/>
            </p:nvSpPr>
            <p:spPr>
              <a:xfrm>
                <a:off x="3822" y="3896"/>
                <a:ext cx="262" cy="159"/>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8" name="Google Shape;6008;p1013"/>
              <p:cNvSpPr/>
              <p:nvPr/>
            </p:nvSpPr>
            <p:spPr>
              <a:xfrm>
                <a:off x="3856" y="3922"/>
                <a:ext cx="192" cy="1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9" name="Google Shape;6009;p1013"/>
              <p:cNvSpPr/>
              <p:nvPr/>
            </p:nvSpPr>
            <p:spPr>
              <a:xfrm>
                <a:off x="3575" y="3715"/>
                <a:ext cx="383" cy="161"/>
              </a:xfrm>
              <a:custGeom>
                <a:rect b="b" l="l" r="r" t="t"/>
                <a:pathLst>
                  <a:path extrusionOk="0" h="161" w="382">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0" name="Google Shape;6010;p1013"/>
              <p:cNvSpPr/>
              <p:nvPr/>
            </p:nvSpPr>
            <p:spPr>
              <a:xfrm>
                <a:off x="3695" y="4170"/>
                <a:ext cx="444" cy="66"/>
              </a:xfrm>
              <a:custGeom>
                <a:rect b="b" l="l" r="r" t="t"/>
                <a:pathLst>
                  <a:path extrusionOk="0" h="66" w="443">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a:gsLst>
                  <a:gs pos="0">
                    <a:srgbClr val="007ED3"/>
                  </a:gs>
                  <a:gs pos="100000">
                    <a:schemeClr val="accent2"/>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1" name="Google Shape;6011;p1013"/>
              <p:cNvSpPr/>
              <p:nvPr/>
            </p:nvSpPr>
            <p:spPr>
              <a:xfrm>
                <a:off x="3527" y="3906"/>
                <a:ext cx="89" cy="216"/>
              </a:xfrm>
              <a:custGeom>
                <a:rect b="b" l="l" r="r" t="t"/>
                <a:pathLst>
                  <a:path extrusionOk="0" h="216" w="89">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2" name="Google Shape;6012;p1013"/>
              <p:cNvSpPr/>
              <p:nvPr/>
            </p:nvSpPr>
            <p:spPr>
              <a:xfrm>
                <a:off x="3569" y="3745"/>
                <a:ext cx="750" cy="461"/>
              </a:xfrm>
              <a:custGeom>
                <a:rect b="b" l="l" r="r" t="t"/>
                <a:pathLst>
                  <a:path extrusionOk="0" h="461" w="747">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3" name="Google Shape;6013;p1013"/>
              <p:cNvSpPr/>
              <p:nvPr/>
            </p:nvSpPr>
            <p:spPr>
              <a:xfrm>
                <a:off x="4037" y="3721"/>
                <a:ext cx="96" cy="30"/>
              </a:xfrm>
              <a:custGeom>
                <a:rect b="b" l="l" r="r" t="t"/>
                <a:pathLst>
                  <a:path extrusionOk="0" h="30" w="96">
                    <a:moveTo>
                      <a:pt x="0" y="0"/>
                    </a:moveTo>
                    <a:lnTo>
                      <a:pt x="0" y="12"/>
                    </a:lnTo>
                    <a:lnTo>
                      <a:pt x="48" y="18"/>
                    </a:lnTo>
                    <a:lnTo>
                      <a:pt x="96" y="30"/>
                    </a:lnTo>
                    <a:lnTo>
                      <a:pt x="96" y="24"/>
                    </a:lnTo>
                    <a:lnTo>
                      <a:pt x="96" y="18"/>
                    </a:lnTo>
                    <a:lnTo>
                      <a:pt x="48" y="12"/>
                    </a:lnTo>
                    <a:lnTo>
                      <a:pt x="0" y="0"/>
                    </a:lnTo>
                    <a:lnTo>
                      <a:pt x="0" y="0"/>
                    </a:lnTo>
                    <a:close/>
                  </a:path>
                </a:pathLst>
              </a:custGeom>
              <a:gradFill>
                <a:gsLst>
                  <a:gs pos="0">
                    <a:schemeClr val="accent2"/>
                  </a:gs>
                  <a:gs pos="100000">
                    <a:srgbClr val="0080D6"/>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4" name="Google Shape;6014;p1013"/>
              <p:cNvSpPr/>
              <p:nvPr/>
            </p:nvSpPr>
            <p:spPr>
              <a:xfrm>
                <a:off x="3910" y="3948"/>
                <a:ext cx="84" cy="53"/>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15" name="Google Shape;6015;p1013"/>
            <p:cNvGrpSpPr/>
            <p:nvPr/>
          </p:nvGrpSpPr>
          <p:grpSpPr>
            <a:xfrm>
              <a:off x="1776" y="3631"/>
              <a:ext cx="1626" cy="683"/>
              <a:chOff x="1776" y="3631"/>
              <a:chExt cx="1626" cy="683"/>
            </a:xfrm>
          </p:grpSpPr>
          <p:sp>
            <p:nvSpPr>
              <p:cNvPr id="6016" name="Google Shape;6016;p1013"/>
              <p:cNvSpPr/>
              <p:nvPr/>
            </p:nvSpPr>
            <p:spPr>
              <a:xfrm>
                <a:off x="2268" y="3934"/>
                <a:ext cx="638" cy="377"/>
              </a:xfrm>
              <a:prstGeom prst="ellipse">
                <a:avLst/>
              </a:prstGeom>
              <a:gradFill>
                <a:gsLst>
                  <a:gs pos="0">
                    <a:srgbClr val="0080D6"/>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7" name="Google Shape;6017;p1013"/>
              <p:cNvSpPr/>
              <p:nvPr/>
            </p:nvSpPr>
            <p:spPr>
              <a:xfrm>
                <a:off x="2314" y="3958"/>
                <a:ext cx="543" cy="332"/>
              </a:xfrm>
              <a:prstGeom prst="ellipse">
                <a:avLst/>
              </a:prstGeom>
              <a:gradFill>
                <a:gsLst>
                  <a:gs pos="0">
                    <a:schemeClr val="accent2"/>
                  </a:gs>
                  <a:gs pos="100000">
                    <a:srgbClr val="0080D6"/>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8" name="Google Shape;6018;p1013"/>
              <p:cNvSpPr/>
              <p:nvPr/>
            </p:nvSpPr>
            <p:spPr>
              <a:xfrm>
                <a:off x="2341" y="3979"/>
                <a:ext cx="501" cy="299"/>
              </a:xfrm>
              <a:prstGeom prst="ellipse">
                <a:avLst/>
              </a:prstGeom>
              <a:gradFill>
                <a:gsLst>
                  <a:gs pos="0">
                    <a:srgbClr val="0082DA"/>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9" name="Google Shape;6019;p1013"/>
              <p:cNvSpPr/>
              <p:nvPr/>
            </p:nvSpPr>
            <p:spPr>
              <a:xfrm>
                <a:off x="2368" y="3997"/>
                <a:ext cx="444" cy="258"/>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0" name="Google Shape;6020;p1013"/>
              <p:cNvSpPr/>
              <p:nvPr/>
            </p:nvSpPr>
            <p:spPr>
              <a:xfrm>
                <a:off x="2385" y="4005"/>
                <a:ext cx="413" cy="240"/>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1" name="Google Shape;6021;p1013"/>
              <p:cNvSpPr/>
              <p:nvPr/>
            </p:nvSpPr>
            <p:spPr>
              <a:xfrm>
                <a:off x="2437" y="4026"/>
                <a:ext cx="306" cy="192"/>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2" name="Google Shape;6022;p1013"/>
              <p:cNvSpPr/>
              <p:nvPr/>
            </p:nvSpPr>
            <p:spPr>
              <a:xfrm>
                <a:off x="2476" y="4056"/>
                <a:ext cx="227" cy="135"/>
              </a:xfrm>
              <a:prstGeom prst="ellipse">
                <a:avLst/>
              </a:prstGeom>
              <a:gradFill>
                <a:gsLst>
                  <a:gs pos="0">
                    <a:schemeClr val="accent2"/>
                  </a:gs>
                  <a:gs pos="100000">
                    <a:srgbClr val="0082DA"/>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3" name="Google Shape;6023;p1013"/>
              <p:cNvSpPr/>
              <p:nvPr/>
            </p:nvSpPr>
            <p:spPr>
              <a:xfrm>
                <a:off x="2542" y="4097"/>
                <a:ext cx="90" cy="60"/>
              </a:xfrm>
              <a:prstGeom prst="ellipse">
                <a:avLst/>
              </a:pr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4" name="Google Shape;6024;p1013"/>
              <p:cNvSpPr/>
              <p:nvPr/>
            </p:nvSpPr>
            <p:spPr>
              <a:xfrm>
                <a:off x="2585" y="3822"/>
                <a:ext cx="449" cy="186"/>
              </a:xfrm>
              <a:custGeom>
                <a:rect b="b" l="l" r="r" t="t"/>
                <a:pathLst>
                  <a:path extrusionOk="0" h="186" w="448">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5" name="Google Shape;6025;p1013"/>
              <p:cNvSpPr/>
              <p:nvPr/>
            </p:nvSpPr>
            <p:spPr>
              <a:xfrm>
                <a:off x="2142" y="3852"/>
                <a:ext cx="892" cy="462"/>
              </a:xfrm>
              <a:custGeom>
                <a:rect b="b" l="l" r="r" t="t"/>
                <a:pathLst>
                  <a:path extrusionOk="0" h="462" w="890">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a:gsLst>
                  <a:gs pos="0">
                    <a:schemeClr val="accent2"/>
                  </a:gs>
                  <a:gs pos="100000">
                    <a:srgbClr val="007ED3"/>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6" name="Google Shape;6026;p1013"/>
              <p:cNvSpPr/>
              <p:nvPr/>
            </p:nvSpPr>
            <p:spPr>
              <a:xfrm>
                <a:off x="2082" y="3828"/>
                <a:ext cx="407" cy="486"/>
              </a:xfrm>
              <a:custGeom>
                <a:rect b="b" l="l" r="r" t="t"/>
                <a:pathLst>
                  <a:path extrusionOk="0" h="486" w="40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7" name="Google Shape;6027;p1013"/>
              <p:cNvSpPr/>
              <p:nvPr/>
            </p:nvSpPr>
            <p:spPr>
              <a:xfrm>
                <a:off x="2987" y="4044"/>
                <a:ext cx="108" cy="252"/>
              </a:xfrm>
              <a:custGeom>
                <a:rect b="b" l="l" r="r" t="t"/>
                <a:pathLst>
                  <a:path extrusionOk="0" h="252" w="107">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a:gsLst>
                  <a:gs pos="0">
                    <a:schemeClr val="accent2"/>
                  </a:gs>
                  <a:gs pos="100000">
                    <a:srgbClr val="007CD0"/>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8" name="Google Shape;6028;p1013"/>
              <p:cNvSpPr/>
              <p:nvPr/>
            </p:nvSpPr>
            <p:spPr>
              <a:xfrm>
                <a:off x="2068" y="3685"/>
                <a:ext cx="835" cy="150"/>
              </a:xfrm>
              <a:custGeom>
                <a:rect b="b" l="l" r="r" t="t"/>
                <a:pathLst>
                  <a:path extrusionOk="0" h="150" w="835">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9" name="Google Shape;6029;p1013"/>
              <p:cNvSpPr/>
              <p:nvPr/>
            </p:nvSpPr>
            <p:spPr>
              <a:xfrm>
                <a:off x="1867" y="3853"/>
                <a:ext cx="171" cy="461"/>
              </a:xfrm>
              <a:custGeom>
                <a:rect b="b" l="l" r="r" t="t"/>
                <a:pathLst>
                  <a:path extrusionOk="0" h="461" w="17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0" name="Google Shape;6030;p1013"/>
              <p:cNvSpPr/>
              <p:nvPr/>
            </p:nvSpPr>
            <p:spPr>
              <a:xfrm>
                <a:off x="2951" y="3751"/>
                <a:ext cx="360" cy="563"/>
              </a:xfrm>
              <a:custGeom>
                <a:rect b="b" l="l" r="r" t="t"/>
                <a:pathLst>
                  <a:path extrusionOk="0" h="563" w="360">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1" name="Google Shape;6031;p1013"/>
              <p:cNvSpPr/>
              <p:nvPr/>
            </p:nvSpPr>
            <p:spPr>
              <a:xfrm>
                <a:off x="2318" y="3631"/>
                <a:ext cx="1078" cy="425"/>
              </a:xfrm>
              <a:custGeom>
                <a:rect b="b" l="l" r="r" t="t"/>
                <a:pathLst>
                  <a:path extrusionOk="0" h="425" w="1078">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2" name="Google Shape;6032;p1013"/>
              <p:cNvSpPr/>
              <p:nvPr/>
            </p:nvSpPr>
            <p:spPr>
              <a:xfrm>
                <a:off x="3304" y="4080"/>
                <a:ext cx="98" cy="234"/>
              </a:xfrm>
              <a:custGeom>
                <a:rect b="b" l="l" r="r" t="t"/>
                <a:pathLst>
                  <a:path extrusionOk="0" h="234" w="98">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3" name="Google Shape;6033;p1013"/>
              <p:cNvSpPr/>
              <p:nvPr/>
            </p:nvSpPr>
            <p:spPr>
              <a:xfrm>
                <a:off x="1776" y="3673"/>
                <a:ext cx="481" cy="641"/>
              </a:xfrm>
              <a:custGeom>
                <a:rect b="b" l="l" r="r" t="t"/>
                <a:pathLst>
                  <a:path extrusionOk="0" h="641" w="48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34" name="Google Shape;6034;p1013"/>
            <p:cNvGrpSpPr/>
            <p:nvPr/>
          </p:nvGrpSpPr>
          <p:grpSpPr>
            <a:xfrm>
              <a:off x="4128" y="3360"/>
              <a:ext cx="1351" cy="821"/>
              <a:chOff x="4128" y="3360"/>
              <a:chExt cx="1351" cy="821"/>
            </a:xfrm>
          </p:grpSpPr>
          <p:sp>
            <p:nvSpPr>
              <p:cNvPr id="6035" name="Google Shape;6035;p1013"/>
              <p:cNvSpPr/>
              <p:nvPr/>
            </p:nvSpPr>
            <p:spPr>
              <a:xfrm>
                <a:off x="4200" y="3402"/>
                <a:ext cx="1201" cy="731"/>
              </a:xfrm>
              <a:custGeom>
                <a:rect b="b" l="l" r="r" t="t"/>
                <a:pathLst>
                  <a:path extrusionOk="0" h="731" w="120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6" name="Google Shape;6036;p1013"/>
              <p:cNvSpPr/>
              <p:nvPr/>
            </p:nvSpPr>
            <p:spPr>
              <a:xfrm>
                <a:off x="4128" y="3366"/>
                <a:ext cx="544" cy="737"/>
              </a:xfrm>
              <a:custGeom>
                <a:rect b="b" l="l" r="r" t="t"/>
                <a:pathLst>
                  <a:path extrusionOk="0" h="737" w="544">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7" name="Google Shape;6037;p1013"/>
              <p:cNvSpPr/>
              <p:nvPr/>
            </p:nvSpPr>
            <p:spPr>
              <a:xfrm>
                <a:off x="4792" y="3360"/>
                <a:ext cx="609" cy="252"/>
              </a:xfrm>
              <a:custGeom>
                <a:rect b="b" l="l" r="r" t="t"/>
                <a:pathLst>
                  <a:path extrusionOk="0" h="252" w="609">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a:gsLst>
                  <a:gs pos="0">
                    <a:srgbClr val="4692E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8" name="Google Shape;6038;p1013"/>
              <p:cNvSpPr/>
              <p:nvPr/>
            </p:nvSpPr>
            <p:spPr>
              <a:xfrm>
                <a:off x="5246" y="4007"/>
                <a:ext cx="72" cy="54"/>
              </a:xfrm>
              <a:custGeom>
                <a:rect b="b" l="l" r="r" t="t"/>
                <a:pathLst>
                  <a:path extrusionOk="0" h="54" w="72">
                    <a:moveTo>
                      <a:pt x="72" y="0"/>
                    </a:moveTo>
                    <a:lnTo>
                      <a:pt x="36" y="30"/>
                    </a:lnTo>
                    <a:lnTo>
                      <a:pt x="0" y="54"/>
                    </a:lnTo>
                    <a:lnTo>
                      <a:pt x="36" y="54"/>
                    </a:lnTo>
                    <a:lnTo>
                      <a:pt x="54" y="42"/>
                    </a:lnTo>
                    <a:lnTo>
                      <a:pt x="72" y="24"/>
                    </a:lnTo>
                    <a:lnTo>
                      <a:pt x="72" y="24"/>
                    </a:lnTo>
                    <a:lnTo>
                      <a:pt x="72" y="0"/>
                    </a:lnTo>
                    <a:lnTo>
                      <a:pt x="72" y="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9" name="Google Shape;6039;p1013"/>
              <p:cNvSpPr/>
              <p:nvPr/>
            </p:nvSpPr>
            <p:spPr>
              <a:xfrm>
                <a:off x="4505" y="4073"/>
                <a:ext cx="705" cy="108"/>
              </a:xfrm>
              <a:custGeom>
                <a:rect b="b" l="l" r="r" t="t"/>
                <a:pathLst>
                  <a:path extrusionOk="0" h="108" w="705">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0" name="Google Shape;6040;p1013"/>
              <p:cNvSpPr/>
              <p:nvPr/>
            </p:nvSpPr>
            <p:spPr>
              <a:xfrm>
                <a:off x="5336" y="3654"/>
                <a:ext cx="143" cy="341"/>
              </a:xfrm>
              <a:custGeom>
                <a:rect b="b" l="l" r="r" t="t"/>
                <a:pathLst>
                  <a:path extrusionOk="0" h="341" w="143">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1" name="Google Shape;6041;p1013"/>
              <p:cNvSpPr/>
              <p:nvPr/>
            </p:nvSpPr>
            <p:spPr>
              <a:xfrm>
                <a:off x="5061" y="3624"/>
                <a:ext cx="83" cy="90"/>
              </a:xfrm>
              <a:custGeom>
                <a:rect b="b" l="l" r="r" t="t"/>
                <a:pathLst>
                  <a:path extrusionOk="0" h="90" w="83">
                    <a:moveTo>
                      <a:pt x="59" y="90"/>
                    </a:moveTo>
                    <a:lnTo>
                      <a:pt x="83" y="84"/>
                    </a:lnTo>
                    <a:lnTo>
                      <a:pt x="71" y="60"/>
                    </a:lnTo>
                    <a:lnTo>
                      <a:pt x="53" y="42"/>
                    </a:lnTo>
                    <a:lnTo>
                      <a:pt x="6" y="0"/>
                    </a:lnTo>
                    <a:lnTo>
                      <a:pt x="0" y="18"/>
                    </a:lnTo>
                    <a:lnTo>
                      <a:pt x="35" y="48"/>
                    </a:lnTo>
                    <a:lnTo>
                      <a:pt x="59" y="90"/>
                    </a:lnTo>
                    <a:lnTo>
                      <a:pt x="5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2" name="Google Shape;6042;p1013"/>
              <p:cNvSpPr/>
              <p:nvPr/>
            </p:nvSpPr>
            <p:spPr>
              <a:xfrm>
                <a:off x="4445" y="3552"/>
                <a:ext cx="717" cy="431"/>
              </a:xfrm>
              <a:custGeom>
                <a:rect b="b" l="l" r="r" t="t"/>
                <a:pathLst>
                  <a:path extrusionOk="0" h="431" w="717">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3" name="Google Shape;6043;p1013"/>
              <p:cNvSpPr/>
              <p:nvPr/>
            </p:nvSpPr>
            <p:spPr>
              <a:xfrm>
                <a:off x="4349" y="3510"/>
                <a:ext cx="909" cy="533"/>
              </a:xfrm>
              <a:custGeom>
                <a:rect b="b" l="l" r="r" t="t"/>
                <a:pathLst>
                  <a:path extrusionOk="0" h="533" w="909">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a:gsLst>
                  <a:gs pos="0">
                    <a:srgbClr val="358EE5"/>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4" name="Google Shape;6044;p1013"/>
              <p:cNvSpPr/>
              <p:nvPr/>
            </p:nvSpPr>
            <p:spPr>
              <a:xfrm>
                <a:off x="4564" y="3492"/>
                <a:ext cx="365" cy="66"/>
              </a:xfrm>
              <a:custGeom>
                <a:rect b="b" l="l" r="r" t="t"/>
                <a:pathLst>
                  <a:path extrusionOk="0" h="66" w="365">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5" name="Google Shape;6045;p1013"/>
              <p:cNvSpPr/>
              <p:nvPr/>
            </p:nvSpPr>
            <p:spPr>
              <a:xfrm>
                <a:off x="4463" y="3558"/>
                <a:ext cx="66" cy="48"/>
              </a:xfrm>
              <a:custGeom>
                <a:rect b="b" l="l" r="r" t="t"/>
                <a:pathLst>
                  <a:path extrusionOk="0" h="48" w="66">
                    <a:moveTo>
                      <a:pt x="66" y="18"/>
                    </a:moveTo>
                    <a:lnTo>
                      <a:pt x="48" y="0"/>
                    </a:lnTo>
                    <a:lnTo>
                      <a:pt x="24" y="12"/>
                    </a:lnTo>
                    <a:lnTo>
                      <a:pt x="0" y="30"/>
                    </a:lnTo>
                    <a:lnTo>
                      <a:pt x="12" y="48"/>
                    </a:lnTo>
                    <a:lnTo>
                      <a:pt x="42" y="30"/>
                    </a:lnTo>
                    <a:lnTo>
                      <a:pt x="66" y="18"/>
                    </a:lnTo>
                    <a:lnTo>
                      <a:pt x="66"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6" name="Google Shape;6046;p1013"/>
              <p:cNvSpPr/>
              <p:nvPr/>
            </p:nvSpPr>
            <p:spPr>
              <a:xfrm>
                <a:off x="4546" y="3608"/>
                <a:ext cx="518" cy="319"/>
              </a:xfrm>
              <a:prstGeom prst="ellipse">
                <a:avLst/>
              </a:prstGeom>
              <a:gradFill>
                <a:gsLst>
                  <a:gs pos="0">
                    <a:srgbClr val="0084DD"/>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7" name="Google Shape;6047;p1013"/>
              <p:cNvSpPr/>
              <p:nvPr/>
            </p:nvSpPr>
            <p:spPr>
              <a:xfrm>
                <a:off x="4578" y="3630"/>
                <a:ext cx="446" cy="271"/>
              </a:xfrm>
              <a:prstGeom prst="ellipse">
                <a:avLst/>
              </a:pr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8" name="Google Shape;6048;p1013"/>
              <p:cNvSpPr/>
              <p:nvPr/>
            </p:nvSpPr>
            <p:spPr>
              <a:xfrm>
                <a:off x="4610" y="3650"/>
                <a:ext cx="386" cy="233"/>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9" name="Google Shape;6049;p1013"/>
              <p:cNvSpPr/>
              <p:nvPr/>
            </p:nvSpPr>
            <p:spPr>
              <a:xfrm>
                <a:off x="4654" y="3678"/>
                <a:ext cx="298" cy="177"/>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0" name="Google Shape;6050;p1013"/>
              <p:cNvSpPr/>
              <p:nvPr/>
            </p:nvSpPr>
            <p:spPr>
              <a:xfrm>
                <a:off x="4690" y="3698"/>
                <a:ext cx="222" cy="139"/>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1" name="Google Shape;6051;p1013"/>
              <p:cNvSpPr/>
              <p:nvPr/>
            </p:nvSpPr>
            <p:spPr>
              <a:xfrm>
                <a:off x="4738" y="3728"/>
                <a:ext cx="126" cy="81"/>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52" name="Google Shape;6052;p1013"/>
            <p:cNvGrpSpPr/>
            <p:nvPr/>
          </p:nvGrpSpPr>
          <p:grpSpPr>
            <a:xfrm>
              <a:off x="5280" y="3024"/>
              <a:ext cx="425" cy="258"/>
              <a:chOff x="5280" y="3024"/>
              <a:chExt cx="425" cy="258"/>
            </a:xfrm>
          </p:grpSpPr>
          <p:sp>
            <p:nvSpPr>
              <p:cNvPr id="6053" name="Google Shape;6053;p1013"/>
              <p:cNvSpPr/>
              <p:nvPr/>
            </p:nvSpPr>
            <p:spPr>
              <a:xfrm>
                <a:off x="5280" y="3186"/>
                <a:ext cx="383" cy="96"/>
              </a:xfrm>
              <a:custGeom>
                <a:rect b="b" l="l" r="r" t="t"/>
                <a:pathLst>
                  <a:path extrusionOk="0" h="96" w="382">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4" name="Google Shape;6054;p1013"/>
              <p:cNvSpPr/>
              <p:nvPr/>
            </p:nvSpPr>
            <p:spPr>
              <a:xfrm>
                <a:off x="5315" y="3024"/>
                <a:ext cx="258" cy="54"/>
              </a:xfrm>
              <a:custGeom>
                <a:rect b="b" l="l" r="r" t="t"/>
                <a:pathLst>
                  <a:path extrusionOk="0" h="54" w="258">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5" name="Google Shape;6055;p1013"/>
              <p:cNvSpPr/>
              <p:nvPr/>
            </p:nvSpPr>
            <p:spPr>
              <a:xfrm>
                <a:off x="5645" y="3066"/>
                <a:ext cx="60" cy="156"/>
              </a:xfrm>
              <a:custGeom>
                <a:rect b="b" l="l" r="r" t="t"/>
                <a:pathLst>
                  <a:path extrusionOk="0" h="156" w="60">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6" name="Google Shape;6056;p1013"/>
              <p:cNvSpPr/>
              <p:nvPr/>
            </p:nvSpPr>
            <p:spPr>
              <a:xfrm>
                <a:off x="5375" y="3246"/>
                <a:ext cx="192" cy="18"/>
              </a:xfrm>
              <a:custGeom>
                <a:rect b="b" l="l" r="r" t="t"/>
                <a:pathLst>
                  <a:path extrusionOk="0" h="18" w="192">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7" name="Google Shape;6057;p1013"/>
              <p:cNvSpPr/>
              <p:nvPr/>
            </p:nvSpPr>
            <p:spPr>
              <a:xfrm>
                <a:off x="5304" y="3042"/>
                <a:ext cx="161" cy="186"/>
              </a:xfrm>
              <a:custGeom>
                <a:rect b="b" l="l" r="r" t="t"/>
                <a:pathLst>
                  <a:path extrusionOk="0" h="186" w="161">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8" name="Google Shape;6058;p1013"/>
              <p:cNvSpPr/>
              <p:nvPr/>
            </p:nvSpPr>
            <p:spPr>
              <a:xfrm>
                <a:off x="5489" y="3042"/>
                <a:ext cx="186" cy="210"/>
              </a:xfrm>
              <a:custGeom>
                <a:rect b="b" l="l" r="r" t="t"/>
                <a:pathLst>
                  <a:path extrusionOk="0" h="210" w="185">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9" name="Google Shape;6059;p1013"/>
              <p:cNvSpPr/>
              <p:nvPr/>
            </p:nvSpPr>
            <p:spPr>
              <a:xfrm>
                <a:off x="5345" y="3058"/>
                <a:ext cx="299" cy="186"/>
              </a:xfrm>
              <a:custGeom>
                <a:rect b="b" l="l" r="r" t="t"/>
                <a:pathLst>
                  <a:path extrusionOk="0" h="186" w="299">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60" name="Google Shape;6060;p1013"/>
              <p:cNvGrpSpPr/>
              <p:nvPr/>
            </p:nvGrpSpPr>
            <p:grpSpPr>
              <a:xfrm>
                <a:off x="5381" y="3085"/>
                <a:ext cx="227" cy="132"/>
                <a:chOff x="5381" y="3085"/>
                <a:chExt cx="227" cy="132"/>
              </a:xfrm>
            </p:grpSpPr>
            <p:sp>
              <p:nvSpPr>
                <p:cNvPr id="6061" name="Google Shape;6061;p1013"/>
                <p:cNvSpPr/>
                <p:nvPr/>
              </p:nvSpPr>
              <p:spPr>
                <a:xfrm>
                  <a:off x="5381" y="3085"/>
                  <a:ext cx="227" cy="13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2" name="Google Shape;6062;p1013"/>
                <p:cNvSpPr/>
                <p:nvPr/>
              </p:nvSpPr>
              <p:spPr>
                <a:xfrm>
                  <a:off x="5403" y="3099"/>
                  <a:ext cx="182" cy="102"/>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3" name="Google Shape;6063;p1013"/>
                <p:cNvSpPr/>
                <p:nvPr/>
              </p:nvSpPr>
              <p:spPr>
                <a:xfrm>
                  <a:off x="5431" y="3109"/>
                  <a:ext cx="125" cy="8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4" name="Google Shape;6064;p1013"/>
                <p:cNvSpPr/>
                <p:nvPr/>
              </p:nvSpPr>
              <p:spPr>
                <a:xfrm>
                  <a:off x="5458" y="3125"/>
                  <a:ext cx="73" cy="47"/>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grpSp>
      <p:sp>
        <p:nvSpPr>
          <p:cNvPr id="6065" name="Google Shape;6065;p1013"/>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6066" name="Google Shape;6066;p10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91160" lvl="0" marL="457200" marR="0" rtl="0" algn="l">
              <a:spcBef>
                <a:spcPts val="640"/>
              </a:spcBef>
              <a:spcAft>
                <a:spcPts val="0"/>
              </a:spcAft>
              <a:buClr>
                <a:schemeClr val="hlink"/>
              </a:buClr>
              <a:buSzPts val="2560"/>
              <a:buFont typeface="Noto Sans Symbols"/>
              <a:buChar char="⮚"/>
              <a:defRPr b="1" i="0" sz="3200" u="none" cap="none" strike="noStrike">
                <a:solidFill>
                  <a:schemeClr val="lt1"/>
                </a:solidFill>
                <a:latin typeface="Arial"/>
                <a:ea typeface="Arial"/>
                <a:cs typeface="Arial"/>
                <a:sym typeface="Arial"/>
              </a:defRPr>
            </a:lvl1pPr>
            <a:lvl2pPr indent="-317500" lvl="1" marL="914400" marR="0" rtl="0" algn="l">
              <a:spcBef>
                <a:spcPts val="560"/>
              </a:spcBef>
              <a:spcAft>
                <a:spcPts val="0"/>
              </a:spcAft>
              <a:buClr>
                <a:schemeClr val="lt2"/>
              </a:buClr>
              <a:buSzPts val="1400"/>
              <a:buFont typeface="Noto Sans Symbols"/>
              <a:buChar char="●"/>
              <a:defRPr b="1"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accent2"/>
              </a:buClr>
              <a:buSzPts val="2400"/>
              <a:buFont typeface="Arial"/>
              <a:buChar char="•"/>
              <a:defRPr b="1" i="0" sz="2400" u="none" cap="none" strike="noStrike">
                <a:solidFill>
                  <a:schemeClr val="lt1"/>
                </a:solidFill>
                <a:latin typeface="Arial"/>
                <a:ea typeface="Arial"/>
                <a:cs typeface="Arial"/>
                <a:sym typeface="Arial"/>
              </a:defRPr>
            </a:lvl3pPr>
            <a:lvl4pPr indent="-292100" lvl="3" marL="1828800" marR="0" rtl="0" algn="l">
              <a:spcBef>
                <a:spcPts val="400"/>
              </a:spcBef>
              <a:spcAft>
                <a:spcPts val="0"/>
              </a:spcAft>
              <a:buClr>
                <a:schemeClr val="folHlink"/>
              </a:buClr>
              <a:buSzPts val="1000"/>
              <a:buFont typeface="Noto Sans Symbols"/>
              <a:buChar char="●"/>
              <a:defRPr b="1"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1"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6067" name="Google Shape;6067;p101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8" name="Google Shape;6068;p101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9" name="Google Shape;6069;p101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u="none">
                <a:solidFill>
                  <a:schemeClr val="lt1"/>
                </a:solidFill>
                <a:latin typeface="Arial"/>
                <a:ea typeface="Arial"/>
                <a:cs typeface="Arial"/>
                <a:sym typeface="Arial"/>
              </a:defRPr>
            </a:lvl1pPr>
            <a:lvl2pPr indent="0" lvl="1" marL="0" marR="0" rtl="0" algn="r">
              <a:spcBef>
                <a:spcPts val="0"/>
              </a:spcBef>
              <a:buNone/>
              <a:defRPr sz="1400" u="none">
                <a:solidFill>
                  <a:schemeClr val="lt1"/>
                </a:solidFill>
                <a:latin typeface="Arial"/>
                <a:ea typeface="Arial"/>
                <a:cs typeface="Arial"/>
                <a:sym typeface="Arial"/>
              </a:defRPr>
            </a:lvl2pPr>
            <a:lvl3pPr indent="0" lvl="2" marL="0" marR="0" rtl="0" algn="r">
              <a:spcBef>
                <a:spcPts val="0"/>
              </a:spcBef>
              <a:buNone/>
              <a:defRPr sz="1400" u="none">
                <a:solidFill>
                  <a:schemeClr val="lt1"/>
                </a:solidFill>
                <a:latin typeface="Arial"/>
                <a:ea typeface="Arial"/>
                <a:cs typeface="Arial"/>
                <a:sym typeface="Arial"/>
              </a:defRPr>
            </a:lvl3pPr>
            <a:lvl4pPr indent="0" lvl="3" marL="0" marR="0" rtl="0" algn="r">
              <a:spcBef>
                <a:spcPts val="0"/>
              </a:spcBef>
              <a:buNone/>
              <a:defRPr sz="1400" u="none">
                <a:solidFill>
                  <a:schemeClr val="lt1"/>
                </a:solidFill>
                <a:latin typeface="Arial"/>
                <a:ea typeface="Arial"/>
                <a:cs typeface="Arial"/>
                <a:sym typeface="Arial"/>
              </a:defRPr>
            </a:lvl4pPr>
            <a:lvl5pPr indent="0" lvl="4" marL="0" marR="0" rtl="0" algn="r">
              <a:spcBef>
                <a:spcPts val="0"/>
              </a:spcBef>
              <a:buNone/>
              <a:defRPr sz="1400" u="none">
                <a:solidFill>
                  <a:schemeClr val="lt1"/>
                </a:solidFill>
                <a:latin typeface="Arial"/>
                <a:ea typeface="Arial"/>
                <a:cs typeface="Arial"/>
                <a:sym typeface="Arial"/>
              </a:defRPr>
            </a:lvl5pPr>
            <a:lvl6pPr indent="0" lvl="5" marL="0" marR="0" rtl="0" algn="r">
              <a:spcBef>
                <a:spcPts val="0"/>
              </a:spcBef>
              <a:buNone/>
              <a:defRPr sz="1400" u="none">
                <a:solidFill>
                  <a:schemeClr val="lt1"/>
                </a:solidFill>
                <a:latin typeface="Arial"/>
                <a:ea typeface="Arial"/>
                <a:cs typeface="Arial"/>
                <a:sym typeface="Arial"/>
              </a:defRPr>
            </a:lvl6pPr>
            <a:lvl7pPr indent="0" lvl="6" marL="0" marR="0" rtl="0" algn="r">
              <a:spcBef>
                <a:spcPts val="0"/>
              </a:spcBef>
              <a:buNone/>
              <a:defRPr sz="1400" u="none">
                <a:solidFill>
                  <a:schemeClr val="lt1"/>
                </a:solidFill>
                <a:latin typeface="Arial"/>
                <a:ea typeface="Arial"/>
                <a:cs typeface="Arial"/>
                <a:sym typeface="Arial"/>
              </a:defRPr>
            </a:lvl7pPr>
            <a:lvl8pPr indent="0" lvl="7" marL="0" marR="0" rtl="0" algn="r">
              <a:spcBef>
                <a:spcPts val="0"/>
              </a:spcBef>
              <a:buNone/>
              <a:defRPr sz="1400" u="none">
                <a:solidFill>
                  <a:schemeClr val="lt1"/>
                </a:solidFill>
                <a:latin typeface="Arial"/>
                <a:ea typeface="Arial"/>
                <a:cs typeface="Arial"/>
                <a:sym typeface="Arial"/>
              </a:defRPr>
            </a:lvl8pPr>
            <a:lvl9pPr indent="0" lvl="8" marL="0" marR="0" rt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78" r:id="rId1"/>
    <p:sldLayoutId id="2147484579" r:id="rId2"/>
    <p:sldLayoutId id="2147484580" r:id="rId3"/>
    <p:sldLayoutId id="2147484581" r:id="rId4"/>
    <p:sldLayoutId id="2147484582" r:id="rId5"/>
    <p:sldLayoutId id="2147484583" r:id="rId6"/>
    <p:sldLayoutId id="2147484584" r:id="rId7"/>
    <p:sldLayoutId id="2147484585" r:id="rId8"/>
    <p:sldLayoutId id="2147484586" r:id="rId9"/>
    <p:sldLayoutId id="2147484587" r:id="rId10"/>
    <p:sldLayoutId id="2147484588" r:id="rId11"/>
    <p:sldLayoutId id="2147484589" r:id="rId12"/>
    <p:sldLayoutId id="214748459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6154" name="Shape 6154"/>
        <p:cNvGrpSpPr/>
        <p:nvPr/>
      </p:nvGrpSpPr>
      <p:grpSpPr>
        <a:xfrm>
          <a:off x="0" y="0"/>
          <a:ext cx="0" cy="0"/>
          <a:chOff x="0" y="0"/>
          <a:chExt cx="0" cy="0"/>
        </a:xfrm>
      </p:grpSpPr>
      <p:sp>
        <p:nvSpPr>
          <p:cNvPr id="6155" name="Google Shape;6155;p1027"/>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6156" name="Google Shape;6156;p1027"/>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60680" lvl="0" marL="457200" marR="0" rtl="0" algn="l">
              <a:spcBef>
                <a:spcPts val="640"/>
              </a:spcBef>
              <a:spcAft>
                <a:spcPts val="0"/>
              </a:spcAft>
              <a:buClr>
                <a:schemeClr val="hlink"/>
              </a:buClr>
              <a:buSzPts val="2080"/>
              <a:buFont typeface="Noto Sans Symbols"/>
              <a:buChar char="■"/>
              <a:defRPr b="0" i="0" sz="3200" u="none" cap="none" strike="noStrike">
                <a:solidFill>
                  <a:schemeClr val="lt1"/>
                </a:solidFill>
                <a:latin typeface="Tahoma"/>
                <a:ea typeface="Tahoma"/>
                <a:cs typeface="Tahoma"/>
                <a:sym typeface="Tahoma"/>
              </a:defRPr>
            </a:lvl1pPr>
            <a:lvl2pPr indent="-344169" lvl="1" marL="914400" marR="0" rtl="0" algn="l">
              <a:spcBef>
                <a:spcPts val="560"/>
              </a:spcBef>
              <a:spcAft>
                <a:spcPts val="0"/>
              </a:spcAft>
              <a:buClr>
                <a:schemeClr val="folHlink"/>
              </a:buClr>
              <a:buSzPts val="1820"/>
              <a:buFont typeface="Noto Sans Symbols"/>
              <a:buChar char="■"/>
              <a:defRPr b="0" i="0" sz="2800" u="none" cap="none" strike="noStrike">
                <a:solidFill>
                  <a:schemeClr val="lt1"/>
                </a:solidFill>
                <a:latin typeface="Tahoma"/>
                <a:ea typeface="Tahoma"/>
                <a:cs typeface="Tahoma"/>
                <a:sym typeface="Tahoma"/>
              </a:defRPr>
            </a:lvl2pPr>
            <a:lvl3pPr indent="-327660" lvl="2" marL="1371600" marR="0" rtl="0" algn="l">
              <a:spcBef>
                <a:spcPts val="480"/>
              </a:spcBef>
              <a:spcAft>
                <a:spcPts val="0"/>
              </a:spcAft>
              <a:buClr>
                <a:schemeClr val="hlink"/>
              </a:buClr>
              <a:buSzPts val="1560"/>
              <a:buFont typeface="Noto Sans Symbols"/>
              <a:buChar char="■"/>
              <a:defRPr b="0" i="0" sz="2400" u="none" cap="none" strike="noStrike">
                <a:solidFill>
                  <a:schemeClr val="lt1"/>
                </a:solidFill>
                <a:latin typeface="Tahoma"/>
                <a:ea typeface="Tahoma"/>
                <a:cs typeface="Tahoma"/>
                <a:sym typeface="Tahoma"/>
              </a:defRPr>
            </a:lvl3pPr>
            <a:lvl4pPr indent="-311150" lvl="3" marL="1828800" marR="0" rtl="0" algn="l">
              <a:spcBef>
                <a:spcPts val="400"/>
              </a:spcBef>
              <a:spcAft>
                <a:spcPts val="0"/>
              </a:spcAft>
              <a:buClr>
                <a:schemeClr val="folHlink"/>
              </a:buClr>
              <a:buSzPts val="1300"/>
              <a:buFont typeface="Noto Sans Symbols"/>
              <a:buChar char="■"/>
              <a:defRPr b="0" i="0" sz="2000" u="none" cap="none" strike="noStrike">
                <a:solidFill>
                  <a:schemeClr val="lt1"/>
                </a:solidFill>
                <a:latin typeface="Tahoma"/>
                <a:ea typeface="Tahoma"/>
                <a:cs typeface="Tahoma"/>
                <a:sym typeface="Tahoma"/>
              </a:defRPr>
            </a:lvl4pPr>
            <a:lvl5pPr indent="-311150" lvl="4" marL="2286000" marR="0" rtl="0" algn="l">
              <a:spcBef>
                <a:spcPts val="400"/>
              </a:spcBef>
              <a:spcAft>
                <a:spcPts val="0"/>
              </a:spcAft>
              <a:buClr>
                <a:schemeClr val="hlink"/>
              </a:buClr>
              <a:buSzPts val="13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6157" name="Google Shape;6157;p102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8" name="Google Shape;6158;p102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9" name="Google Shape;6159;p102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91" r:id="rId2"/>
    <p:sldLayoutId id="2147484592" r:id="rId3"/>
    <p:sldLayoutId id="2147484593" r:id="rId4"/>
    <p:sldLayoutId id="2147484594" r:id="rId5"/>
    <p:sldLayoutId id="2147484595" r:id="rId6"/>
    <p:sldLayoutId id="2147484596" r:id="rId7"/>
    <p:sldLayoutId id="2147484597" r:id="rId8"/>
    <p:sldLayoutId id="2147484598" r:id="rId9"/>
    <p:sldLayoutId id="2147484599" r:id="rId10"/>
    <p:sldLayoutId id="2147484600" r:id="rId11"/>
    <p:sldLayoutId id="2147484601" r:id="rId12"/>
    <p:sldLayoutId id="2147484602" r:id="rId13"/>
    <p:sldLayoutId id="2147484603" r:id="rId14"/>
    <p:sldLayoutId id="2147484604"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6250" name="Shape 6250"/>
        <p:cNvGrpSpPr/>
        <p:nvPr/>
      </p:nvGrpSpPr>
      <p:grpSpPr>
        <a:xfrm>
          <a:off x="0" y="0"/>
          <a:ext cx="0" cy="0"/>
          <a:chOff x="0" y="0"/>
          <a:chExt cx="0" cy="0"/>
        </a:xfrm>
      </p:grpSpPr>
      <p:grpSp>
        <p:nvGrpSpPr>
          <p:cNvPr id="6251" name="Google Shape;6251;p1042"/>
          <p:cNvGrpSpPr/>
          <p:nvPr/>
        </p:nvGrpSpPr>
        <p:grpSpPr>
          <a:xfrm>
            <a:off x="0" y="0"/>
            <a:ext cx="9156700" cy="757238"/>
            <a:chOff x="0" y="0"/>
            <a:chExt cx="5768" cy="477"/>
          </a:xfrm>
        </p:grpSpPr>
        <p:sp>
          <p:nvSpPr>
            <p:cNvPr id="6252" name="Google Shape;6252;p1042"/>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3" name="Google Shape;6253;p1042"/>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4" name="Google Shape;6254;p1042"/>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5" name="Google Shape;6255;p1042"/>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6" name="Google Shape;6256;p1042"/>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7" name="Google Shape;6257;p1042"/>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8" name="Google Shape;6258;p1042"/>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9" name="Google Shape;6259;p1042"/>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0" name="Google Shape;6260;p1042"/>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1" name="Google Shape;6261;p1042"/>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2" name="Google Shape;6262;p1042"/>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3" name="Google Shape;6263;p1042"/>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4" name="Google Shape;6264;p1042"/>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5" name="Google Shape;6265;p1042"/>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6" name="Google Shape;6266;p1042"/>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7" name="Google Shape;6267;p1042"/>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8" name="Google Shape;6268;p1042"/>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9" name="Google Shape;6269;p1042"/>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0" name="Google Shape;6270;p1042"/>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1" name="Google Shape;6271;p1042"/>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2" name="Google Shape;6272;p1042"/>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3" name="Google Shape;6273;p1042"/>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274" name="Google Shape;6274;p1042"/>
          <p:cNvGrpSpPr/>
          <p:nvPr/>
        </p:nvGrpSpPr>
        <p:grpSpPr>
          <a:xfrm>
            <a:off x="0" y="6180138"/>
            <a:ext cx="9169400" cy="138112"/>
            <a:chOff x="0" y="4032"/>
            <a:chExt cx="5776" cy="87"/>
          </a:xfrm>
        </p:grpSpPr>
        <p:sp>
          <p:nvSpPr>
            <p:cNvPr id="6275" name="Google Shape;6275;p1042"/>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6" name="Google Shape;6276;p1042"/>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7" name="Google Shape;6277;p1042"/>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278" name="Google Shape;6278;p104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6279" name="Google Shape;6279;p104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11480" lvl="0" marL="457200" marR="0" rtl="0" algn="l">
              <a:spcBef>
                <a:spcPts val="640"/>
              </a:spcBef>
              <a:spcAft>
                <a:spcPts val="0"/>
              </a:spcAft>
              <a:buClr>
                <a:schemeClr val="dk1"/>
              </a:buClr>
              <a:buSzPts val="2880"/>
              <a:buFont typeface="Tahoma"/>
              <a:buChar char="•"/>
              <a:defRPr b="0" i="0" sz="3200" u="none" cap="none" strike="noStrike">
                <a:solidFill>
                  <a:schemeClr val="dk1"/>
                </a:solidFill>
                <a:latin typeface="Tahoma"/>
                <a:ea typeface="Tahoma"/>
                <a:cs typeface="Tahoma"/>
                <a:sym typeface="Tahoma"/>
              </a:defRPr>
            </a:lvl1pPr>
            <a:lvl2pPr indent="-370840" lvl="1" marL="914400" marR="0" rtl="0" algn="l">
              <a:spcBef>
                <a:spcPts val="560"/>
              </a:spcBef>
              <a:spcAft>
                <a:spcPts val="0"/>
              </a:spcAft>
              <a:buClr>
                <a:schemeClr val="dk1"/>
              </a:buClr>
              <a:buSzPts val="2240"/>
              <a:buFont typeface="Tahoma"/>
              <a:buChar char="•"/>
              <a:defRPr b="0" i="0" sz="2800" u="none" cap="none" strike="noStrike">
                <a:solidFill>
                  <a:schemeClr val="dk1"/>
                </a:solidFill>
                <a:latin typeface="Tahoma"/>
                <a:ea typeface="Tahoma"/>
                <a:cs typeface="Tahoma"/>
                <a:sym typeface="Tahoma"/>
              </a:defRPr>
            </a:lvl2pPr>
            <a:lvl3pPr indent="-335280" lvl="2" marL="1371600" marR="0" rtl="0" algn="l">
              <a:spcBef>
                <a:spcPts val="480"/>
              </a:spcBef>
              <a:spcAft>
                <a:spcPts val="0"/>
              </a:spcAft>
              <a:buClr>
                <a:schemeClr val="dk1"/>
              </a:buClr>
              <a:buSzPts val="1680"/>
              <a:buFont typeface="Tahoma"/>
              <a:buChar char="•"/>
              <a:defRPr b="0" i="0" sz="2400" u="none" cap="none" strike="noStrike">
                <a:solidFill>
                  <a:schemeClr val="dk1"/>
                </a:solidFill>
                <a:latin typeface="Tahoma"/>
                <a:ea typeface="Tahoma"/>
                <a:cs typeface="Tahoma"/>
                <a:sym typeface="Tahoma"/>
              </a:defRPr>
            </a:lvl3pPr>
            <a:lvl4pPr indent="-317500" lvl="3" marL="18288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4pPr>
            <a:lvl5pPr indent="-317500" lvl="4" marL="22860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6280" name="Google Shape;6280;p104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1" name="Google Shape;6281;p104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2" name="Google Shape;6282;p104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05" r:id="rId2"/>
    <p:sldLayoutId id="2147484606" r:id="rId3"/>
    <p:sldLayoutId id="2147484607" r:id="rId4"/>
    <p:sldLayoutId id="2147484608" r:id="rId5"/>
    <p:sldLayoutId id="2147484609" r:id="rId6"/>
    <p:sldLayoutId id="2147484610" r:id="rId7"/>
    <p:sldLayoutId id="2147484611" r:id="rId8"/>
    <p:sldLayoutId id="2147484612" r:id="rId9"/>
    <p:sldLayoutId id="2147484613" r:id="rId10"/>
    <p:sldLayoutId id="2147484614" r:id="rId11"/>
    <p:sldLayoutId id="2147484615" r:id="rId12"/>
    <p:sldLayoutId id="2147484616"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86" name="Shape 6386"/>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4617" r:id="rId1"/>
    <p:sldLayoutId id="2147484618"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410" name="Shape 6410"/>
        <p:cNvGrpSpPr/>
        <p:nvPr/>
      </p:nvGrpSpPr>
      <p:grpSpPr>
        <a:xfrm>
          <a:off x="0" y="0"/>
          <a:ext cx="0" cy="0"/>
          <a:chOff x="0" y="0"/>
          <a:chExt cx="0" cy="0"/>
        </a:xfrm>
      </p:grpSpPr>
      <p:sp>
        <p:nvSpPr>
          <p:cNvPr id="6411" name="Google Shape;6411;p1058"/>
          <p:cNvSpPr/>
          <p:nvPr/>
        </p:nvSpPr>
        <p:spPr>
          <a:xfrm>
            <a:off x="0" y="-1588"/>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49803"/>
            </a:srgbClr>
          </a:solidFill>
          <a:ln cap="flat" cmpd="sng" w="9525">
            <a:solidFill>
              <a:srgbClr val="F8D93D"/>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12" name="Google Shape;6412;p105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3" name="Google Shape;6413;p105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4" name="Google Shape;6414;p105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marR="0" rtl="0" algn="r">
              <a:spcBef>
                <a:spcPts val="0"/>
              </a:spcBef>
              <a:buNone/>
              <a:defRPr sz="800">
                <a:solidFill>
                  <a:srgbClr val="5F5F5F"/>
                </a:solidFill>
                <a:latin typeface="Arial"/>
                <a:ea typeface="Arial"/>
                <a:cs typeface="Arial"/>
                <a:sym typeface="Arial"/>
              </a:defRPr>
            </a:lvl1pPr>
            <a:lvl2pPr indent="0" lvl="1" marL="0" marR="0" rtl="0" algn="r">
              <a:spcBef>
                <a:spcPts val="0"/>
              </a:spcBef>
              <a:buNone/>
              <a:defRPr sz="800">
                <a:solidFill>
                  <a:srgbClr val="5F5F5F"/>
                </a:solidFill>
                <a:latin typeface="Arial"/>
                <a:ea typeface="Arial"/>
                <a:cs typeface="Arial"/>
                <a:sym typeface="Arial"/>
              </a:defRPr>
            </a:lvl2pPr>
            <a:lvl3pPr indent="0" lvl="2" marL="0" marR="0" rtl="0" algn="r">
              <a:spcBef>
                <a:spcPts val="0"/>
              </a:spcBef>
              <a:buNone/>
              <a:defRPr sz="800">
                <a:solidFill>
                  <a:srgbClr val="5F5F5F"/>
                </a:solidFill>
                <a:latin typeface="Arial"/>
                <a:ea typeface="Arial"/>
                <a:cs typeface="Arial"/>
                <a:sym typeface="Arial"/>
              </a:defRPr>
            </a:lvl3pPr>
            <a:lvl4pPr indent="0" lvl="3" marL="0" marR="0" rtl="0" algn="r">
              <a:spcBef>
                <a:spcPts val="0"/>
              </a:spcBef>
              <a:buNone/>
              <a:defRPr sz="800">
                <a:solidFill>
                  <a:srgbClr val="5F5F5F"/>
                </a:solidFill>
                <a:latin typeface="Arial"/>
                <a:ea typeface="Arial"/>
                <a:cs typeface="Arial"/>
                <a:sym typeface="Arial"/>
              </a:defRPr>
            </a:lvl4pPr>
            <a:lvl5pPr indent="0" lvl="4" marL="0" marR="0" rtl="0" algn="r">
              <a:spcBef>
                <a:spcPts val="0"/>
              </a:spcBef>
              <a:buNone/>
              <a:defRPr sz="800">
                <a:solidFill>
                  <a:srgbClr val="5F5F5F"/>
                </a:solidFill>
                <a:latin typeface="Arial"/>
                <a:ea typeface="Arial"/>
                <a:cs typeface="Arial"/>
                <a:sym typeface="Arial"/>
              </a:defRPr>
            </a:lvl5pPr>
            <a:lvl6pPr indent="0" lvl="5" marL="0" marR="0" rtl="0" algn="r">
              <a:spcBef>
                <a:spcPts val="0"/>
              </a:spcBef>
              <a:buNone/>
              <a:defRPr sz="800">
                <a:solidFill>
                  <a:srgbClr val="5F5F5F"/>
                </a:solidFill>
                <a:latin typeface="Arial"/>
                <a:ea typeface="Arial"/>
                <a:cs typeface="Arial"/>
                <a:sym typeface="Arial"/>
              </a:defRPr>
            </a:lvl6pPr>
            <a:lvl7pPr indent="0" lvl="6" marL="0" marR="0" rtl="0" algn="r">
              <a:spcBef>
                <a:spcPts val="0"/>
              </a:spcBef>
              <a:buNone/>
              <a:defRPr sz="800">
                <a:solidFill>
                  <a:srgbClr val="5F5F5F"/>
                </a:solidFill>
                <a:latin typeface="Arial"/>
                <a:ea typeface="Arial"/>
                <a:cs typeface="Arial"/>
                <a:sym typeface="Arial"/>
              </a:defRPr>
            </a:lvl7pPr>
            <a:lvl8pPr indent="0" lvl="7" marL="0" marR="0" rtl="0" algn="r">
              <a:spcBef>
                <a:spcPts val="0"/>
              </a:spcBef>
              <a:buNone/>
              <a:defRPr sz="800">
                <a:solidFill>
                  <a:srgbClr val="5F5F5F"/>
                </a:solidFill>
                <a:latin typeface="Arial"/>
                <a:ea typeface="Arial"/>
                <a:cs typeface="Arial"/>
                <a:sym typeface="Arial"/>
              </a:defRPr>
            </a:lvl8pPr>
            <a:lvl9pPr indent="0" lvl="8" marL="0" marR="0" rt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15" name="Google Shape;6415;p1058"/>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16" name="Google Shape;6416;p1058"/>
          <p:cNvPicPr preferRelativeResize="0"/>
          <p:nvPr/>
        </p:nvPicPr>
        <p:blipFill rotWithShape="1">
          <a:blip r:embed="rId1">
            <a:alphaModFix/>
          </a:blip>
          <a:srcRect b="0" l="0" r="0" t="0"/>
          <a:stretch/>
        </p:blipFill>
        <p:spPr>
          <a:xfrm>
            <a:off x="36513" y="1196975"/>
            <a:ext cx="858837" cy="1511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19" r:id="rId2"/>
    <p:sldLayoutId id="2147484620" r:id="rId3"/>
    <p:sldLayoutId id="2147484621" r:id="rId4"/>
    <p:sldLayoutId id="2147484622" r:id="rId5"/>
    <p:sldLayoutId id="2147484623" r:id="rId6"/>
    <p:sldLayoutId id="2147484624" r:id="rId7"/>
    <p:sldLayoutId id="2147484625" r:id="rId8"/>
    <p:sldLayoutId id="2147484626" r:id="rId9"/>
    <p:sldLayoutId id="2147484627" r:id="rId10"/>
    <p:sldLayoutId id="2147484628" r:id="rId11"/>
    <p:sldLayoutId id="2147484629" r:id="rId12"/>
    <p:sldLayoutId id="214748463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3399"/>
        </a:solidFill>
      </p:bgPr>
    </p:bg>
    <p:spTree>
      <p:nvGrpSpPr>
        <p:cNvPr id="6494" name="Shape 6494"/>
        <p:cNvGrpSpPr/>
        <p:nvPr/>
      </p:nvGrpSpPr>
      <p:grpSpPr>
        <a:xfrm>
          <a:off x="0" y="0"/>
          <a:ext cx="0" cy="0"/>
          <a:chOff x="0" y="0"/>
          <a:chExt cx="0" cy="0"/>
        </a:xfrm>
      </p:grpSpPr>
      <p:sp>
        <p:nvSpPr>
          <p:cNvPr id="6495" name="Google Shape;6495;p10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6496" name="Google Shape;6496;p107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55600" lvl="5" marL="27432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6pPr>
            <a:lvl7pPr indent="-355600" lvl="6" marL="32004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7pPr>
            <a:lvl8pPr indent="-355600" lvl="7" marL="3657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8pPr>
            <a:lvl9pPr indent="-355600" lvl="8" marL="4114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9pPr>
          </a:lstStyle>
          <a:p/>
        </p:txBody>
      </p:sp>
      <p:sp>
        <p:nvSpPr>
          <p:cNvPr id="6497" name="Google Shape;6497;p107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8" name="Google Shape;6498;p107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9" name="Google Shape;6499;p107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31" r:id="rId1"/>
    <p:sldLayoutId id="2147484632" r:id="rId2"/>
    <p:sldLayoutId id="2147484633" r:id="rId3"/>
    <p:sldLayoutId id="2147484634" r:id="rId4"/>
    <p:sldLayoutId id="2147484635" r:id="rId5"/>
    <p:sldLayoutId id="2147484636" r:id="rId6"/>
    <p:sldLayoutId id="2147484637" r:id="rId7"/>
    <p:sldLayoutId id="2147484638" r:id="rId8"/>
    <p:sldLayoutId id="2147484639" r:id="rId9"/>
    <p:sldLayoutId id="2147484640" r:id="rId10"/>
    <p:sldLayoutId id="2147484641" r:id="rId11"/>
    <p:sldLayoutId id="21474846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576" name="Shape 6576"/>
        <p:cNvGrpSpPr/>
        <p:nvPr/>
      </p:nvGrpSpPr>
      <p:grpSpPr>
        <a:xfrm>
          <a:off x="0" y="0"/>
          <a:ext cx="0" cy="0"/>
          <a:chOff x="0" y="0"/>
          <a:chExt cx="0" cy="0"/>
        </a:xfrm>
      </p:grpSpPr>
      <p:sp>
        <p:nvSpPr>
          <p:cNvPr id="6577" name="Google Shape;6577;p108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9pPr>
          </a:lstStyle>
          <a:p/>
        </p:txBody>
      </p:sp>
      <p:sp>
        <p:nvSpPr>
          <p:cNvPr id="6578" name="Google Shape;6578;p1084"/>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42900" lvl="3" marL="1828800" marR="0" rtl="0" algn="l">
              <a:spcBef>
                <a:spcPts val="360"/>
              </a:spcBef>
              <a:spcAft>
                <a:spcPts val="0"/>
              </a:spcAft>
              <a:buClr>
                <a:srgbClr val="008000"/>
              </a:buClr>
              <a:buSzPts val="1800"/>
              <a:buFont typeface="Comic Sans MS"/>
              <a:buChar char="–"/>
              <a:defRPr b="0" i="0" sz="1800" u="none" cap="none" strike="noStrike">
                <a:solidFill>
                  <a:srgbClr val="008000"/>
                </a:solidFill>
                <a:latin typeface="Comic Sans MS"/>
                <a:ea typeface="Comic Sans MS"/>
                <a:cs typeface="Comic Sans MS"/>
                <a:sym typeface="Comic Sans MS"/>
              </a:defRPr>
            </a:lvl4pPr>
            <a:lvl5pPr indent="-330200" lvl="4" marL="2286000" marR="0" rtl="0" algn="l">
              <a:spcBef>
                <a:spcPts val="320"/>
              </a:spcBef>
              <a:spcAft>
                <a:spcPts val="0"/>
              </a:spcAft>
              <a:buClr>
                <a:srgbClr val="CC0099"/>
              </a:buClr>
              <a:buSzPts val="1600"/>
              <a:buFont typeface="Comic Sans MS"/>
              <a:buChar char="»"/>
              <a:defRPr b="0" i="0" sz="1600" u="none" cap="none" strike="noStrike">
                <a:solidFill>
                  <a:srgbClr val="CC0099"/>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cxnSp>
        <p:nvCxnSpPr>
          <p:cNvPr id="6579" name="Google Shape;6579;p1084"/>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80" name="Google Shape;6580;p1084"/>
          <p:cNvCxnSpPr/>
          <p:nvPr/>
        </p:nvCxnSpPr>
        <p:spPr>
          <a:xfrm>
            <a:off x="685800" y="714375"/>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81" name="Google Shape;6581;p108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582" name="Google Shape;6582;p108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a:solidFill>
                  <a:schemeClr val="dk1"/>
                </a:solidFill>
                <a:latin typeface="Comic Sans MS"/>
                <a:ea typeface="Comic Sans MS"/>
                <a:cs typeface="Comic Sans MS"/>
                <a:sym typeface="Comic Sans MS"/>
              </a:defRPr>
            </a:lvl1pPr>
            <a:lvl2pPr indent="0" lvl="1" marL="0" marR="0" rtl="0" algn="r">
              <a:spcBef>
                <a:spcPts val="0"/>
              </a:spcBef>
              <a:buNone/>
              <a:defRPr sz="1200">
                <a:solidFill>
                  <a:schemeClr val="dk1"/>
                </a:solidFill>
                <a:latin typeface="Comic Sans MS"/>
                <a:ea typeface="Comic Sans MS"/>
                <a:cs typeface="Comic Sans MS"/>
                <a:sym typeface="Comic Sans MS"/>
              </a:defRPr>
            </a:lvl2pPr>
            <a:lvl3pPr indent="0" lvl="2" marL="0" marR="0" rtl="0" algn="r">
              <a:spcBef>
                <a:spcPts val="0"/>
              </a:spcBef>
              <a:buNone/>
              <a:defRPr sz="1200">
                <a:solidFill>
                  <a:schemeClr val="dk1"/>
                </a:solidFill>
                <a:latin typeface="Comic Sans MS"/>
                <a:ea typeface="Comic Sans MS"/>
                <a:cs typeface="Comic Sans MS"/>
                <a:sym typeface="Comic Sans MS"/>
              </a:defRPr>
            </a:lvl3pPr>
            <a:lvl4pPr indent="0" lvl="3" marL="0" marR="0" rtl="0" algn="r">
              <a:spcBef>
                <a:spcPts val="0"/>
              </a:spcBef>
              <a:buNone/>
              <a:defRPr sz="1200">
                <a:solidFill>
                  <a:schemeClr val="dk1"/>
                </a:solidFill>
                <a:latin typeface="Comic Sans MS"/>
                <a:ea typeface="Comic Sans MS"/>
                <a:cs typeface="Comic Sans MS"/>
                <a:sym typeface="Comic Sans MS"/>
              </a:defRPr>
            </a:lvl4pPr>
            <a:lvl5pPr indent="0" lvl="4" marL="0" marR="0" rtl="0" algn="r">
              <a:spcBef>
                <a:spcPts val="0"/>
              </a:spcBef>
              <a:buNone/>
              <a:defRPr sz="1200">
                <a:solidFill>
                  <a:schemeClr val="dk1"/>
                </a:solidFill>
                <a:latin typeface="Comic Sans MS"/>
                <a:ea typeface="Comic Sans MS"/>
                <a:cs typeface="Comic Sans MS"/>
                <a:sym typeface="Comic Sans MS"/>
              </a:defRPr>
            </a:lvl5pPr>
            <a:lvl6pPr indent="0" lvl="5" marL="0" marR="0" rtl="0" algn="r">
              <a:spcBef>
                <a:spcPts val="0"/>
              </a:spcBef>
              <a:buNone/>
              <a:defRPr sz="1200">
                <a:solidFill>
                  <a:schemeClr val="dk1"/>
                </a:solidFill>
                <a:latin typeface="Comic Sans MS"/>
                <a:ea typeface="Comic Sans MS"/>
                <a:cs typeface="Comic Sans MS"/>
                <a:sym typeface="Comic Sans MS"/>
              </a:defRPr>
            </a:lvl6pPr>
            <a:lvl7pPr indent="0" lvl="6" marL="0" marR="0" rtl="0" algn="r">
              <a:spcBef>
                <a:spcPts val="0"/>
              </a:spcBef>
              <a:buNone/>
              <a:defRPr sz="1200">
                <a:solidFill>
                  <a:schemeClr val="dk1"/>
                </a:solidFill>
                <a:latin typeface="Comic Sans MS"/>
                <a:ea typeface="Comic Sans MS"/>
                <a:cs typeface="Comic Sans MS"/>
                <a:sym typeface="Comic Sans MS"/>
              </a:defRPr>
            </a:lvl7pPr>
            <a:lvl8pPr indent="0" lvl="7" marL="0" marR="0" rtl="0" algn="r">
              <a:spcBef>
                <a:spcPts val="0"/>
              </a:spcBef>
              <a:buNone/>
              <a:defRPr sz="1200">
                <a:solidFill>
                  <a:schemeClr val="dk1"/>
                </a:solidFill>
                <a:latin typeface="Comic Sans MS"/>
                <a:ea typeface="Comic Sans MS"/>
                <a:cs typeface="Comic Sans MS"/>
                <a:sym typeface="Comic Sans MS"/>
              </a:defRPr>
            </a:lvl8pPr>
            <a:lvl9pPr indent="0" lvl="8" marL="0" marR="0" rt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6583" name="Google Shape;6583;p1084"/>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584" name="Google Shape;6584;p1084"/>
          <p:cNvPicPr preferRelativeResize="0"/>
          <p:nvPr/>
        </p:nvPicPr>
        <p:blipFill rotWithShape="1">
          <a:blip r:embed="rId1">
            <a:alphaModFix/>
          </a:blip>
          <a:srcRect b="0" l="0" r="0" t="0"/>
          <a:stretch/>
        </p:blipFill>
        <p:spPr>
          <a:xfrm>
            <a:off x="228600" y="0"/>
            <a:ext cx="577850" cy="609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43" r:id="rId2"/>
    <p:sldLayoutId id="2147484644" r:id="rId3"/>
    <p:sldLayoutId id="2147484645" r:id="rId4"/>
    <p:sldLayoutId id="2147484646" r:id="rId5"/>
    <p:sldLayoutId id="2147484647" r:id="rId6"/>
    <p:sldLayoutId id="2147484648" r:id="rId7"/>
    <p:sldLayoutId id="2147484649" r:id="rId8"/>
    <p:sldLayoutId id="2147484650" r:id="rId9"/>
    <p:sldLayoutId id="2147484651" r:id="rId10"/>
    <p:sldLayoutId id="2147484652" r:id="rId11"/>
    <p:sldLayoutId id="2147484653" r:id="rId12"/>
    <p:sldLayoutId id="214748465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759" name="Shape 759"/>
        <p:cNvGrpSpPr/>
        <p:nvPr/>
      </p:nvGrpSpPr>
      <p:grpSpPr>
        <a:xfrm>
          <a:off x="0" y="0"/>
          <a:ext cx="0" cy="0"/>
          <a:chOff x="0" y="0"/>
          <a:chExt cx="0" cy="0"/>
        </a:xfrm>
      </p:grpSpPr>
      <p:sp>
        <p:nvSpPr>
          <p:cNvPr id="760" name="Google Shape;760;p10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44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44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44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44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44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44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44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4400" u="none" cap="none" strike="noStrike">
                <a:solidFill>
                  <a:schemeClr val="dk2"/>
                </a:solidFill>
                <a:latin typeface="Arial"/>
                <a:ea typeface="Arial"/>
                <a:cs typeface="Arial"/>
                <a:sym typeface="Arial"/>
              </a:defRPr>
            </a:lvl9pPr>
          </a:lstStyle>
          <a:p/>
        </p:txBody>
      </p:sp>
      <p:sp>
        <p:nvSpPr>
          <p:cNvPr id="761" name="Google Shape;761;p103"/>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hlink"/>
              </a:buClr>
              <a:buSzPts val="2400"/>
              <a:buFont typeface="Noto Sans Symbols"/>
              <a:buChar char="■"/>
              <a:defRPr b="0" i="0" sz="3200" u="none" cap="none" strike="noStrike">
                <a:solidFill>
                  <a:schemeClr val="dk1"/>
                </a:solidFill>
                <a:latin typeface="Arial"/>
                <a:ea typeface="Arial"/>
                <a:cs typeface="Arial"/>
                <a:sym typeface="Arial"/>
              </a:defRPr>
            </a:lvl1pPr>
            <a:lvl2pPr indent="-361950" lvl="1" marL="914400" marR="0" rtl="0" algn="l">
              <a:spcBef>
                <a:spcPts val="560"/>
              </a:spcBef>
              <a:spcAft>
                <a:spcPts val="0"/>
              </a:spcAft>
              <a:buClr>
                <a:schemeClr val="hlink"/>
              </a:buClr>
              <a:buSzPts val="2100"/>
              <a:buFont typeface="Noto Sans Symbols"/>
              <a:buChar char="■"/>
              <a:defRPr b="0" i="0" sz="2800" u="none" cap="none" strike="noStrike">
                <a:solidFill>
                  <a:schemeClr val="dk1"/>
                </a:solidFill>
                <a:latin typeface="Arial"/>
                <a:ea typeface="Arial"/>
                <a:cs typeface="Arial"/>
                <a:sym typeface="Arial"/>
              </a:defRPr>
            </a:lvl2pPr>
            <a:lvl3pPr indent="-342900" lvl="2" marL="1371600" marR="0" rtl="0" algn="l">
              <a:spcBef>
                <a:spcPts val="480"/>
              </a:spcBef>
              <a:spcAft>
                <a:spcPts val="0"/>
              </a:spcAft>
              <a:buClr>
                <a:schemeClr val="hlink"/>
              </a:buClr>
              <a:buSzPts val="180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5pPr>
            <a:lvl6pPr indent="-323850" lvl="5" marL="27432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6pPr>
            <a:lvl7pPr indent="-323850" lvl="6" marL="32004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7pPr>
            <a:lvl8pPr indent="-323850" lvl="7" marL="36576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8pPr>
            <a:lvl9pPr indent="-323850" lvl="8" marL="4114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9pPr>
          </a:lstStyle>
          <a:p/>
        </p:txBody>
      </p:sp>
      <p:sp>
        <p:nvSpPr>
          <p:cNvPr id="762" name="Google Shape;762;p10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3" name="Google Shape;763;p10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4" name="Google Shape;764;p10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649" name="Shape 6649"/>
        <p:cNvGrpSpPr/>
        <p:nvPr/>
      </p:nvGrpSpPr>
      <p:grpSpPr>
        <a:xfrm>
          <a:off x="0" y="0"/>
          <a:ext cx="0" cy="0"/>
          <a:chOff x="0" y="0"/>
          <a:chExt cx="0" cy="0"/>
        </a:xfrm>
      </p:grpSpPr>
      <p:sp>
        <p:nvSpPr>
          <p:cNvPr id="6650" name="Google Shape;6650;p109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9pPr>
          </a:lstStyle>
          <a:p/>
        </p:txBody>
      </p:sp>
      <p:sp>
        <p:nvSpPr>
          <p:cNvPr id="6651" name="Google Shape;6651;p1097"/>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marR="0" rtl="0" algn="l">
              <a:spcBef>
                <a:spcPts val="360"/>
              </a:spcBef>
              <a:spcAft>
                <a:spcPts val="0"/>
              </a:spcAft>
              <a:buClr>
                <a:schemeClr val="dk1"/>
              </a:buClr>
              <a:buSzPts val="1800"/>
              <a:buFont typeface="Noto Sans Symbols"/>
              <a:buChar char="∙"/>
              <a:defRPr b="0" i="0" sz="1800" u="none" cap="none" strike="noStrike">
                <a:solidFill>
                  <a:schemeClr val="dk1"/>
                </a:solidFill>
                <a:latin typeface="Comic Sans MS"/>
                <a:ea typeface="Comic Sans MS"/>
                <a:cs typeface="Comic Sans MS"/>
                <a:sym typeface="Comic Sans MS"/>
              </a:defRPr>
            </a:lvl1pPr>
            <a:lvl2pPr indent="-289560" lvl="1" marL="914400" marR="0" rtl="0" algn="l">
              <a:spcBef>
                <a:spcPts val="320"/>
              </a:spcBef>
              <a:spcAft>
                <a:spcPts val="0"/>
              </a:spcAft>
              <a:buClr>
                <a:schemeClr val="accent2"/>
              </a:buClr>
              <a:buSzPts val="960"/>
              <a:buFont typeface="Arial"/>
              <a:buChar char="u"/>
              <a:defRPr b="0" i="0" sz="1600" u="none" cap="none" strike="noStrike">
                <a:solidFill>
                  <a:schemeClr val="accent2"/>
                </a:solidFill>
                <a:latin typeface="Comic Sans MS"/>
                <a:ea typeface="Comic Sans MS"/>
                <a:cs typeface="Comic Sans MS"/>
                <a:sym typeface="Comic Sans MS"/>
              </a:defRPr>
            </a:lvl2pPr>
            <a:lvl3pPr indent="-281939" lvl="2" marL="1371600" marR="0" rtl="0" algn="l">
              <a:spcBef>
                <a:spcPts val="280"/>
              </a:spcBef>
              <a:spcAft>
                <a:spcPts val="0"/>
              </a:spcAft>
              <a:buClr>
                <a:schemeClr val="dk1"/>
              </a:buClr>
              <a:buSzPts val="840"/>
              <a:buFont typeface="Arial"/>
              <a:buChar char="s"/>
              <a:defRPr b="0" i="0" sz="1400" u="none" cap="none" strike="noStrike">
                <a:solidFill>
                  <a:schemeClr val="dk1"/>
                </a:solidFill>
                <a:latin typeface="Comic Sans MS"/>
                <a:ea typeface="Comic Sans MS"/>
                <a:cs typeface="Comic Sans MS"/>
                <a:sym typeface="Comic Sans MS"/>
              </a:defRPr>
            </a:lvl3pPr>
            <a:lvl4pPr indent="-317500" lvl="3" marL="1828800" marR="0" rtl="0" algn="l">
              <a:spcBef>
                <a:spcPts val="280"/>
              </a:spcBef>
              <a:spcAft>
                <a:spcPts val="0"/>
              </a:spcAft>
              <a:buClr>
                <a:schemeClr val="accent2"/>
              </a:buClr>
              <a:buSzPts val="1400"/>
              <a:buFont typeface="Comic Sans MS"/>
              <a:buChar char="–"/>
              <a:defRPr b="0" i="0" sz="1400" u="none" cap="none" strike="noStrike">
                <a:solidFill>
                  <a:schemeClr val="accent2"/>
                </a:solidFill>
                <a:latin typeface="Comic Sans MS"/>
                <a:ea typeface="Comic Sans MS"/>
                <a:cs typeface="Comic Sans MS"/>
                <a:sym typeface="Comic Sans MS"/>
              </a:defRPr>
            </a:lvl4pPr>
            <a:lvl5pPr indent="-330200" lvl="4" marL="2286000" marR="0" rtl="0" algn="l">
              <a:spcBef>
                <a:spcPts val="320"/>
              </a:spcBef>
              <a:spcAft>
                <a:spcPts val="0"/>
              </a:spcAft>
              <a:buClr>
                <a:schemeClr val="dk1"/>
              </a:buClr>
              <a:buSzPts val="1600"/>
              <a:buFont typeface="Comic Sans MS"/>
              <a:buChar char="•"/>
              <a:defRPr b="0" i="0" sz="16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6652" name="Google Shape;6652;p1097"/>
          <p:cNvSpPr/>
          <p:nvPr/>
        </p:nvSpPr>
        <p:spPr>
          <a:xfrm>
            <a:off x="139700" y="685800"/>
            <a:ext cx="8726488" cy="112713"/>
          </a:xfrm>
          <a:prstGeom prst="rect">
            <a:avLst/>
          </a:prstGeom>
          <a:gradFill>
            <a:gsLst>
              <a:gs pos="0">
                <a:srgbClr val="00FFFE"/>
              </a:gs>
              <a:gs pos="100000">
                <a:srgbClr val="FA00FA"/>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53" name="Google Shape;6653;p1097"/>
          <p:cNvPicPr preferRelativeResize="0"/>
          <p:nvPr/>
        </p:nvPicPr>
        <p:blipFill rotWithShape="1">
          <a:blip r:embed="rId1">
            <a:alphaModFix/>
          </a:blip>
          <a:srcRect b="0" l="0" r="0" t="0"/>
          <a:stretch/>
        </p:blipFill>
        <p:spPr>
          <a:xfrm>
            <a:off x="228600" y="79375"/>
            <a:ext cx="1066800" cy="663575"/>
          </a:xfrm>
          <a:prstGeom prst="rect">
            <a:avLst/>
          </a:prstGeom>
          <a:noFill/>
          <a:ln>
            <a:noFill/>
          </a:ln>
        </p:spPr>
      </p:pic>
      <p:sp>
        <p:nvSpPr>
          <p:cNvPr id="6654" name="Google Shape;6654;p1097"/>
          <p:cNvSpPr/>
          <p:nvPr/>
        </p:nvSpPr>
        <p:spPr>
          <a:xfrm>
            <a:off x="7429500" y="6356350"/>
            <a:ext cx="184150" cy="274638"/>
          </a:xfrm>
          <a:prstGeom prst="rect">
            <a:avLst/>
          </a:prstGeom>
          <a:noFill/>
          <a:ln>
            <a:noFill/>
          </a:ln>
        </p:spPr>
        <p:txBody>
          <a:bodyPr anchorCtr="0" anchor="t" bIns="46025" lIns="92075" spcFirstLastPara="1" rIns="92075" wrap="square" tIns="46025">
            <a:noAutofit/>
          </a:bodyPr>
          <a:lstStyle/>
          <a:p>
            <a:pPr indent="0" lvl="0" marL="0" marR="0" rtl="0" algn="l">
              <a:spcBef>
                <a:spcPts val="0"/>
              </a:spcBef>
              <a:spcAft>
                <a:spcPts val="0"/>
              </a:spcAft>
              <a:buNone/>
            </a:pPr>
            <a:r>
              <a:t/>
            </a:r>
            <a:endParaRPr b="0" sz="1200">
              <a:solidFill>
                <a:schemeClr val="dk1"/>
              </a:solidFill>
              <a:latin typeface="Comic Sans MS"/>
              <a:ea typeface="Comic Sans MS"/>
              <a:cs typeface="Comic Sans MS"/>
              <a:sym typeface="Comic Sans MS"/>
            </a:endParaRPr>
          </a:p>
        </p:txBody>
      </p:sp>
      <p:sp>
        <p:nvSpPr>
          <p:cNvPr id="6655" name="Google Shape;6655;p109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656" name="Google Shape;6656;p109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Comic Sans MS"/>
                <a:ea typeface="Comic Sans MS"/>
                <a:cs typeface="Comic Sans MS"/>
                <a:sym typeface="Comic Sans MS"/>
              </a:defRPr>
            </a:lvl1pPr>
            <a:lvl2pPr indent="0" lvl="1" marL="0" marR="0" rtl="0" algn="r">
              <a:spcBef>
                <a:spcPts val="0"/>
              </a:spcBef>
              <a:buNone/>
              <a:defRPr b="0" sz="1400">
                <a:solidFill>
                  <a:schemeClr val="dk1"/>
                </a:solidFill>
                <a:latin typeface="Comic Sans MS"/>
                <a:ea typeface="Comic Sans MS"/>
                <a:cs typeface="Comic Sans MS"/>
                <a:sym typeface="Comic Sans MS"/>
              </a:defRPr>
            </a:lvl2pPr>
            <a:lvl3pPr indent="0" lvl="2" marL="0" marR="0" rtl="0" algn="r">
              <a:spcBef>
                <a:spcPts val="0"/>
              </a:spcBef>
              <a:buNone/>
              <a:defRPr b="0" sz="1400">
                <a:solidFill>
                  <a:schemeClr val="dk1"/>
                </a:solidFill>
                <a:latin typeface="Comic Sans MS"/>
                <a:ea typeface="Comic Sans MS"/>
                <a:cs typeface="Comic Sans MS"/>
                <a:sym typeface="Comic Sans MS"/>
              </a:defRPr>
            </a:lvl3pPr>
            <a:lvl4pPr indent="0" lvl="3" marL="0" marR="0" rtl="0" algn="r">
              <a:spcBef>
                <a:spcPts val="0"/>
              </a:spcBef>
              <a:buNone/>
              <a:defRPr b="0" sz="1400">
                <a:solidFill>
                  <a:schemeClr val="dk1"/>
                </a:solidFill>
                <a:latin typeface="Comic Sans MS"/>
                <a:ea typeface="Comic Sans MS"/>
                <a:cs typeface="Comic Sans MS"/>
                <a:sym typeface="Comic Sans MS"/>
              </a:defRPr>
            </a:lvl4pPr>
            <a:lvl5pPr indent="0" lvl="4" marL="0" marR="0" rtl="0" algn="r">
              <a:spcBef>
                <a:spcPts val="0"/>
              </a:spcBef>
              <a:buNone/>
              <a:defRPr b="0" sz="1400">
                <a:solidFill>
                  <a:schemeClr val="dk1"/>
                </a:solidFill>
                <a:latin typeface="Comic Sans MS"/>
                <a:ea typeface="Comic Sans MS"/>
                <a:cs typeface="Comic Sans MS"/>
                <a:sym typeface="Comic Sans MS"/>
              </a:defRPr>
            </a:lvl5pPr>
            <a:lvl6pPr indent="0" lvl="5" marL="0" marR="0" rtl="0" algn="r">
              <a:spcBef>
                <a:spcPts val="0"/>
              </a:spcBef>
              <a:buNone/>
              <a:defRPr b="0" sz="1400">
                <a:solidFill>
                  <a:schemeClr val="dk1"/>
                </a:solidFill>
                <a:latin typeface="Comic Sans MS"/>
                <a:ea typeface="Comic Sans MS"/>
                <a:cs typeface="Comic Sans MS"/>
                <a:sym typeface="Comic Sans MS"/>
              </a:defRPr>
            </a:lvl6pPr>
            <a:lvl7pPr indent="0" lvl="6" marL="0" marR="0" rtl="0" algn="r">
              <a:spcBef>
                <a:spcPts val="0"/>
              </a:spcBef>
              <a:buNone/>
              <a:defRPr b="0" sz="1400">
                <a:solidFill>
                  <a:schemeClr val="dk1"/>
                </a:solidFill>
                <a:latin typeface="Comic Sans MS"/>
                <a:ea typeface="Comic Sans MS"/>
                <a:cs typeface="Comic Sans MS"/>
                <a:sym typeface="Comic Sans MS"/>
              </a:defRPr>
            </a:lvl7pPr>
            <a:lvl8pPr indent="0" lvl="7" marL="0" marR="0" rtl="0" algn="r">
              <a:spcBef>
                <a:spcPts val="0"/>
              </a:spcBef>
              <a:buNone/>
              <a:defRPr b="0" sz="1400">
                <a:solidFill>
                  <a:schemeClr val="dk1"/>
                </a:solidFill>
                <a:latin typeface="Comic Sans MS"/>
                <a:ea typeface="Comic Sans MS"/>
                <a:cs typeface="Comic Sans MS"/>
                <a:sym typeface="Comic Sans MS"/>
              </a:defRPr>
            </a:lvl8pPr>
            <a:lvl9pPr indent="0" lvl="8" marL="0" marR="0" rt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
        <p:nvSpPr>
          <p:cNvPr id="6657" name="Google Shape;6657;p1097"/>
          <p:cNvSpPr txBox="1"/>
          <p:nvPr/>
        </p:nvSpPr>
        <p:spPr>
          <a:xfrm>
            <a:off x="304800" y="6519863"/>
            <a:ext cx="1612900" cy="3365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n-US" sz="1600">
                <a:solidFill>
                  <a:schemeClr val="dk1"/>
                </a:solidFill>
                <a:latin typeface="Noto Sans Symbols"/>
                <a:ea typeface="Noto Sans Symbols"/>
                <a:cs typeface="Noto Sans Symbols"/>
                <a:sym typeface="Noto Sans Symbols"/>
              </a:rPr>
              <a:t>ΑΕΜ 02/23/2004</a:t>
            </a:r>
            <a:endParaRPr/>
          </a:p>
        </p:txBody>
      </p:sp>
      <p:sp>
        <p:nvSpPr>
          <p:cNvPr id="6658" name="Google Shape;6658;p1097"/>
          <p:cNvSpPr txBox="1"/>
          <p:nvPr/>
        </p:nvSpPr>
        <p:spPr>
          <a:xfrm>
            <a:off x="-1082675" y="5503863"/>
            <a:ext cx="184150" cy="396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 accent1="accent1" accent2="accent2" accent3="accent3" accent4="accent4" accent5="accent5" accent6="accent6" bg1="lt1" bg2="dk2" tx1="dk1" tx2="lt2" folHlink="folHlink" hlink="hlink"/>
  <p:sldLayoutIdLst>
    <p:sldLayoutId id="2147484655" r:id="rId2"/>
    <p:sldLayoutId id="2147484656" r:id="rId3"/>
    <p:sldLayoutId id="2147484657" r:id="rId4"/>
    <p:sldLayoutId id="2147484658" r:id="rId5"/>
    <p:sldLayoutId id="2147484659" r:id="rId6"/>
    <p:sldLayoutId id="2147484660" r:id="rId7"/>
    <p:sldLayoutId id="2147484661" r:id="rId8"/>
    <p:sldLayoutId id="2147484662" r:id="rId9"/>
    <p:sldLayoutId id="2147484663" r:id="rId10"/>
    <p:sldLayoutId id="2147484664" r:id="rId11"/>
    <p:sldLayoutId id="214748466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17" name="Shape 6717"/>
        <p:cNvGrpSpPr/>
        <p:nvPr/>
      </p:nvGrpSpPr>
      <p:grpSpPr>
        <a:xfrm>
          <a:off x="0" y="0"/>
          <a:ext cx="0" cy="0"/>
          <a:chOff x="0" y="0"/>
          <a:chExt cx="0" cy="0"/>
        </a:xfrm>
      </p:grpSpPr>
      <p:sp>
        <p:nvSpPr>
          <p:cNvPr id="6718" name="Google Shape;6718;p110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1pPr>
            <a:lvl2pPr lvl="1"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2pPr>
            <a:lvl3pPr lvl="2"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3pPr>
            <a:lvl4pPr lvl="3"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4pPr>
            <a:lvl5pPr lvl="4"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5pPr>
            <a:lvl6pPr lvl="5"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6pPr>
            <a:lvl7pPr lvl="6"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7pPr>
            <a:lvl8pPr lvl="7"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8pPr>
            <a:lvl9pPr lvl="8"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9pPr>
          </a:lstStyle>
          <a:p/>
        </p:txBody>
      </p:sp>
      <p:sp>
        <p:nvSpPr>
          <p:cNvPr id="6719" name="Google Shape;6719;p1109"/>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541324" lvl="0" marL="4572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1pPr>
            <a:lvl2pPr indent="-541324" lvl="1" marL="9144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2pPr>
            <a:lvl3pPr indent="-541324" lvl="2" marL="13716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3pPr>
            <a:lvl4pPr indent="-541324" lvl="3" marL="18288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4pPr>
            <a:lvl5pPr indent="-541324" lvl="4" marL="22860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5pPr>
            <a:lvl6pPr indent="-331470" lvl="5" marL="27432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6pPr>
            <a:lvl7pPr indent="-331470" lvl="6" marL="32004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7pPr>
            <a:lvl8pPr indent="-331470" lvl="7" marL="36576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8pPr>
            <a:lvl9pPr indent="-331470" lvl="8" marL="41148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9pPr>
          </a:lstStyle>
          <a:p/>
        </p:txBody>
      </p:sp>
    </p:spTree>
  </p:cSld>
  <p:clrMap accent1="accent1" accent2="accent2" accent3="accent3" accent4="accent4" accent5="accent5" accent6="accent6" bg1="lt1" bg2="dk2" tx1="dk1" tx2="lt2" folHlink="folHlink" hlink="hlink"/>
  <p:sldLayoutIdLst>
    <p:sldLayoutId id="2147484666" r:id="rId1"/>
    <p:sldLayoutId id="2147484667" r:id="rId2"/>
    <p:sldLayoutId id="2147484668" r:id="rId3"/>
    <p:sldLayoutId id="2147484669" r:id="rId4"/>
    <p:sldLayoutId id="2147484670" r:id="rId5"/>
    <p:sldLayoutId id="2147484671" r:id="rId6"/>
    <p:sldLayoutId id="2147484672" r:id="rId7"/>
    <p:sldLayoutId id="2147484673" r:id="rId8"/>
    <p:sldLayoutId id="2147484674" r:id="rId9"/>
    <p:sldLayoutId id="2147484675" r:id="rId10"/>
    <p:sldLayoutId id="214748467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folHlink"/>
            </a:gs>
            <a:gs pos="100000">
              <a:srgbClr val="003300"/>
            </a:gs>
          </a:gsLst>
          <a:lin ang="5400000" scaled="0"/>
        </a:gradFill>
      </p:bgPr>
    </p:bg>
    <p:spTree>
      <p:nvGrpSpPr>
        <p:cNvPr id="6756" name="Shape 6756"/>
        <p:cNvGrpSpPr/>
        <p:nvPr/>
      </p:nvGrpSpPr>
      <p:grpSpPr>
        <a:xfrm>
          <a:off x="0" y="0"/>
          <a:ext cx="0" cy="0"/>
          <a:chOff x="0" y="0"/>
          <a:chExt cx="0" cy="0"/>
        </a:xfrm>
      </p:grpSpPr>
      <p:sp>
        <p:nvSpPr>
          <p:cNvPr id="6757" name="Google Shape;6757;p1121"/>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8" name="Google Shape;6758;p1121"/>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9" name="Google Shape;6759;p112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1pPr>
            <a:lvl2pPr lvl="1"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2pPr>
            <a:lvl3pPr lvl="2"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3pPr>
            <a:lvl4pPr lvl="3"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4pPr>
            <a:lvl5pPr lvl="4"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5pPr>
            <a:lvl6pPr lvl="5"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6pPr>
            <a:lvl7pPr lvl="6"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7pPr>
            <a:lvl8pPr lvl="7"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8pPr>
            <a:lvl9pPr lvl="8"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9pPr>
          </a:lstStyle>
          <a:p/>
        </p:txBody>
      </p:sp>
      <p:sp>
        <p:nvSpPr>
          <p:cNvPr id="6760" name="Google Shape;6760;p1121"/>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419100" lvl="0" marL="45720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indent="-393700" lvl="1" marL="914400"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indent="-381000" lvl="2" marL="1371600"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indent="-355600" lvl="3" marL="1828800"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indent="-342900" lvl="4" marL="2286000"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761" name="Google Shape;6761;p112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marR="0" rtl="0" algn="ctr">
              <a:spcBef>
                <a:spcPts val="280"/>
              </a:spcBef>
              <a:spcAft>
                <a:spcPts val="0"/>
              </a:spcAft>
              <a:buSzPts val="1400"/>
              <a:buNone/>
              <a:defRPr sz="1400">
                <a:solidFill>
                  <a:schemeClr val="lt1"/>
                </a:solidFill>
                <a:latin typeface="Century Schoolbook"/>
                <a:ea typeface="Century Schoolbook"/>
                <a:cs typeface="Century Schoolbook"/>
                <a:sym typeface="Century Schoolbook"/>
              </a:defRPr>
            </a:lvl1pPr>
            <a:lvl2pPr lvl="1"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9pPr>
          </a:lstStyle>
          <a:p/>
        </p:txBody>
      </p:sp>
      <p:pic>
        <p:nvPicPr>
          <p:cNvPr id="6762" name="Google Shape;6762;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3" name="Google Shape;6763;p1121"/>
          <p:cNvSpPr/>
          <p:nvPr/>
        </p:nvSpPr>
        <p:spPr>
          <a:xfrm>
            <a:off x="6858000" y="63246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sp>
        <p:nvSpPr>
          <p:cNvPr id="6764" name="Google Shape;6764;p1121"/>
          <p:cNvSpPr/>
          <p:nvPr/>
        </p:nvSpPr>
        <p:spPr>
          <a:xfrm>
            <a:off x="6858000" y="6553200"/>
            <a:ext cx="20574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Page </a:t>
            </a:r>
            <a:fld id="{00000000-1234-1234-1234-123412341234}" type="slidenum">
              <a:rPr b="1" lang="en-US" sz="1000">
                <a:solidFill>
                  <a:schemeClr val="lt1"/>
                </a:solidFill>
                <a:latin typeface="Garamond"/>
                <a:ea typeface="Garamond"/>
                <a:cs typeface="Garamond"/>
                <a:sym typeface="Garamond"/>
              </a:rPr>
              <a:t>‹#›</a:t>
            </a:fld>
            <a:r>
              <a:rPr b="1" lang="en-US" sz="1000">
                <a:solidFill>
                  <a:schemeClr val="lt1"/>
                </a:solidFill>
                <a:latin typeface="Garamond"/>
                <a:ea typeface="Garamond"/>
                <a:cs typeface="Garamond"/>
                <a:sym typeface="Garamond"/>
              </a:rPr>
              <a:t> </a:t>
            </a:r>
            <a:endParaRPr/>
          </a:p>
        </p:txBody>
      </p:sp>
      <p:pic>
        <p:nvPicPr>
          <p:cNvPr id="6765" name="Google Shape;6765;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6" name="Google Shape;6766;p1121"/>
          <p:cNvSpPr/>
          <p:nvPr/>
        </p:nvSpPr>
        <p:spPr>
          <a:xfrm>
            <a:off x="381000" y="6248400"/>
            <a:ext cx="64008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Tree>
  </p:cSld>
  <p:clrMap accent1="accent1" accent2="accent2" accent3="accent3" accent4="accent4" accent5="accent5" accent6="accent6" bg1="lt1" bg2="dk2" tx1="dk1" tx2="lt2" folHlink="folHlink" hlink="hlink"/>
  <p:sldLayoutIdLst>
    <p:sldLayoutId id="2147484677" r:id="rId2"/>
    <p:sldLayoutId id="2147484678" r:id="rId3"/>
    <p:sldLayoutId id="2147484679" r:id="rId4"/>
    <p:sldLayoutId id="2147484680" r:id="rId5"/>
    <p:sldLayoutId id="2147484681" r:id="rId6"/>
    <p:sldLayoutId id="2147484682" r:id="rId7"/>
    <p:sldLayoutId id="2147484683" r:id="rId8"/>
    <p:sldLayoutId id="2147484684" r:id="rId9"/>
    <p:sldLayoutId id="2147484685" r:id="rId10"/>
    <p:sldLayoutId id="2147484686" r:id="rId11"/>
    <p:sldLayoutId id="2147484687" r:id="rId12"/>
    <p:sldLayoutId id="2147484688" r:id="rId13"/>
    <p:sldLayoutId id="2147484689"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829" name="Shape 6829"/>
        <p:cNvGrpSpPr/>
        <p:nvPr/>
      </p:nvGrpSpPr>
      <p:grpSpPr>
        <a:xfrm>
          <a:off x="0" y="0"/>
          <a:ext cx="0" cy="0"/>
          <a:chOff x="0" y="0"/>
          <a:chExt cx="0" cy="0"/>
        </a:xfrm>
      </p:grpSpPr>
      <p:sp>
        <p:nvSpPr>
          <p:cNvPr id="6830" name="Google Shape;6830;p1135"/>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1pPr>
            <a:lvl2pPr lvl="1"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2pPr>
            <a:lvl3pPr lvl="2"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3pPr>
            <a:lvl4pPr lvl="3"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4pPr>
            <a:lvl5pPr lvl="4"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5pPr>
            <a:lvl6pPr lvl="5"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6pPr>
            <a:lvl7pPr lvl="6"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7pPr>
            <a:lvl8pPr lvl="7"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8pPr>
            <a:lvl9pPr lvl="8"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9pPr>
          </a:lstStyle>
          <a:p/>
        </p:txBody>
      </p:sp>
      <p:sp>
        <p:nvSpPr>
          <p:cNvPr id="6831" name="Google Shape;6831;p1135"/>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32" name="Google Shape;6832;p113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3" name="Google Shape;6833;p113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4" name="Google Shape;6834;p113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90" r:id="rId1"/>
    <p:sldLayoutId id="2147484691" r:id="rId2"/>
    <p:sldLayoutId id="2147484692" r:id="rId3"/>
    <p:sldLayoutId id="2147484693" r:id="rId4"/>
    <p:sldLayoutId id="2147484694" r:id="rId5"/>
    <p:sldLayoutId id="2147484695" r:id="rId6"/>
    <p:sldLayoutId id="2147484696" r:id="rId7"/>
    <p:sldLayoutId id="2147484697" r:id="rId8"/>
    <p:sldLayoutId id="2147484698" r:id="rId9"/>
    <p:sldLayoutId id="2147484699" r:id="rId10"/>
    <p:sldLayoutId id="2147484700" r:id="rId11"/>
    <p:sldLayoutId id="2147484701" r:id="rId12"/>
    <p:sldLayoutId id="2147484702" r:id="rId13"/>
    <p:sldLayoutId id="2147484703" r:id="rId14"/>
    <p:sldLayoutId id="2147484704" r:id="rId15"/>
    <p:sldLayoutId id="2147484705" r:id="rId16"/>
  </p:sldLayoutIdLs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0" st="0"/>
                                            </p:txEl>
                                          </p:spTgt>
                                        </p:tgtEl>
                                        <p:attrNameLst>
                                          <p:attrName>style.visibility</p:attrName>
                                        </p:attrNameLst>
                                      </p:cBhvr>
                                      <p:to>
                                        <p:strVal val="visible"/>
                                      </p:to>
                                    </p:set>
                                    <p:anim calcmode="lin" valueType="num">
                                      <p:cBhvr additive="base">
                                        <p:cTn dur="500"/>
                                        <p:tgtEl>
                                          <p:spTgt spid="6831">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1" st="1"/>
                                            </p:txEl>
                                          </p:spTgt>
                                        </p:tgtEl>
                                        <p:attrNameLst>
                                          <p:attrName>style.visibility</p:attrName>
                                        </p:attrNameLst>
                                      </p:cBhvr>
                                      <p:to>
                                        <p:strVal val="visible"/>
                                      </p:to>
                                    </p:set>
                                    <p:anim calcmode="lin" valueType="num">
                                      <p:cBhvr additive="base">
                                        <p:cTn dur="500"/>
                                        <p:tgtEl>
                                          <p:spTgt spid="6831">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2" st="2"/>
                                            </p:txEl>
                                          </p:spTgt>
                                        </p:tgtEl>
                                        <p:attrNameLst>
                                          <p:attrName>style.visibility</p:attrName>
                                        </p:attrNameLst>
                                      </p:cBhvr>
                                      <p:to>
                                        <p:strVal val="visible"/>
                                      </p:to>
                                    </p:set>
                                    <p:anim calcmode="lin" valueType="num">
                                      <p:cBhvr additive="base">
                                        <p:cTn dur="500"/>
                                        <p:tgtEl>
                                          <p:spTgt spid="6831">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3" st="3"/>
                                            </p:txEl>
                                          </p:spTgt>
                                        </p:tgtEl>
                                        <p:attrNameLst>
                                          <p:attrName>style.visibility</p:attrName>
                                        </p:attrNameLst>
                                      </p:cBhvr>
                                      <p:to>
                                        <p:strVal val="visible"/>
                                      </p:to>
                                    </p:set>
                                    <p:anim calcmode="lin" valueType="num">
                                      <p:cBhvr additive="base">
                                        <p:cTn dur="500"/>
                                        <p:tgtEl>
                                          <p:spTgt spid="6831">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4" st="4"/>
                                            </p:txEl>
                                          </p:spTgt>
                                        </p:tgtEl>
                                        <p:attrNameLst>
                                          <p:attrName>style.visibility</p:attrName>
                                        </p:attrNameLst>
                                      </p:cBhvr>
                                      <p:to>
                                        <p:strVal val="visible"/>
                                      </p:to>
                                    </p:set>
                                    <p:anim calcmode="lin" valueType="num">
                                      <p:cBhvr additive="base">
                                        <p:cTn dur="500"/>
                                        <p:tgtEl>
                                          <p:spTgt spid="6831">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5" st="5"/>
                                            </p:txEl>
                                          </p:spTgt>
                                        </p:tgtEl>
                                        <p:attrNameLst>
                                          <p:attrName>style.visibility</p:attrName>
                                        </p:attrNameLst>
                                      </p:cBhvr>
                                      <p:to>
                                        <p:strVal val="visible"/>
                                      </p:to>
                                    </p:set>
                                    <p:anim calcmode="lin" valueType="num">
                                      <p:cBhvr additive="base">
                                        <p:cTn dur="500"/>
                                        <p:tgtEl>
                                          <p:spTgt spid="6831">
                                            <p:txEl>
                                              <p:pRg end="5" st="5"/>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6" st="6"/>
                                            </p:txEl>
                                          </p:spTgt>
                                        </p:tgtEl>
                                        <p:attrNameLst>
                                          <p:attrName>style.visibility</p:attrName>
                                        </p:attrNameLst>
                                      </p:cBhvr>
                                      <p:to>
                                        <p:strVal val="visible"/>
                                      </p:to>
                                    </p:set>
                                    <p:anim calcmode="lin" valueType="num">
                                      <p:cBhvr additive="base">
                                        <p:cTn dur="500"/>
                                        <p:tgtEl>
                                          <p:spTgt spid="6831">
                                            <p:txEl>
                                              <p:pRg end="6" st="6"/>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7" st="7"/>
                                            </p:txEl>
                                          </p:spTgt>
                                        </p:tgtEl>
                                        <p:attrNameLst>
                                          <p:attrName>style.visibility</p:attrName>
                                        </p:attrNameLst>
                                      </p:cBhvr>
                                      <p:to>
                                        <p:strVal val="visible"/>
                                      </p:to>
                                    </p:set>
                                    <p:anim calcmode="lin" valueType="num">
                                      <p:cBhvr additive="base">
                                        <p:cTn dur="500"/>
                                        <p:tgtEl>
                                          <p:spTgt spid="6831">
                                            <p:txEl>
                                              <p:pRg end="7" st="7"/>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8" st="8"/>
                                            </p:txEl>
                                          </p:spTgt>
                                        </p:tgtEl>
                                        <p:attrNameLst>
                                          <p:attrName>style.visibility</p:attrName>
                                        </p:attrNameLst>
                                      </p:cBhvr>
                                      <p:to>
                                        <p:strVal val="visible"/>
                                      </p:to>
                                    </p:set>
                                    <p:anim calcmode="lin" valueType="num">
                                      <p:cBhvr additive="base">
                                        <p:cTn dur="500"/>
                                        <p:tgtEl>
                                          <p:spTgt spid="6831">
                                            <p:txEl>
                                              <p:pRg end="8" st="8"/>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943" name="Shape 6943"/>
        <p:cNvGrpSpPr/>
        <p:nvPr/>
      </p:nvGrpSpPr>
      <p:grpSpPr>
        <a:xfrm>
          <a:off x="0" y="0"/>
          <a:ext cx="0" cy="0"/>
          <a:chOff x="0" y="0"/>
          <a:chExt cx="0" cy="0"/>
        </a:xfrm>
      </p:grpSpPr>
      <p:sp>
        <p:nvSpPr>
          <p:cNvPr id="6944" name="Google Shape;6944;p1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945" name="Google Shape;6945;p115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946" name="Google Shape;6946;p1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7" name="Google Shape;6947;p1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8" name="Google Shape;6948;p1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06" r:id="rId1"/>
    <p:sldLayoutId id="2147484707" r:id="rId2"/>
    <p:sldLayoutId id="2147484708" r:id="rId3"/>
    <p:sldLayoutId id="2147484709" r:id="rId4"/>
    <p:sldLayoutId id="2147484710" r:id="rId5"/>
    <p:sldLayoutId id="2147484711" r:id="rId6"/>
    <p:sldLayoutId id="2147484712" r:id="rId7"/>
    <p:sldLayoutId id="2147484713" r:id="rId8"/>
    <p:sldLayoutId id="2147484714" r:id="rId9"/>
    <p:sldLayoutId id="2147484715" r:id="rId10"/>
    <p:sldLayoutId id="2147484716"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018" name="Shape 7018"/>
        <p:cNvGrpSpPr/>
        <p:nvPr/>
      </p:nvGrpSpPr>
      <p:grpSpPr>
        <a:xfrm>
          <a:off x="0" y="0"/>
          <a:ext cx="0" cy="0"/>
          <a:chOff x="0" y="0"/>
          <a:chExt cx="0" cy="0"/>
        </a:xfrm>
      </p:grpSpPr>
      <p:sp>
        <p:nvSpPr>
          <p:cNvPr id="7019" name="Google Shape;7019;p1164"/>
          <p:cNvSpPr/>
          <p:nvPr/>
        </p:nvSpPr>
        <p:spPr>
          <a:xfrm>
            <a:off x="1" y="948583"/>
            <a:ext cx="9144000" cy="86224"/>
          </a:xfrm>
          <a:prstGeom prst="rect">
            <a:avLst/>
          </a:prstGeom>
          <a:solidFill>
            <a:srgbClr val="45637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0" name="Google Shape;7020;p1164"/>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2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7021" name="Google Shape;7021;p1164"/>
          <p:cNvSpPr txBox="1"/>
          <p:nvPr>
            <p:ph idx="1" type="body"/>
          </p:nvPr>
        </p:nvSpPr>
        <p:spPr>
          <a:xfrm>
            <a:off x="457200" y="1262063"/>
            <a:ext cx="8232775" cy="4446587"/>
          </a:xfrm>
          <a:prstGeom prst="rect">
            <a:avLst/>
          </a:prstGeom>
          <a:noFill/>
          <a:ln>
            <a:noFill/>
          </a:ln>
        </p:spPr>
        <p:txBody>
          <a:bodyPr anchorCtr="0" anchor="t" bIns="45700" lIns="91425" spcFirstLastPara="1" rIns="91425" wrap="square" tIns="45700">
            <a:noAutofit/>
          </a:bodyPr>
          <a:lstStyle>
            <a:lvl1pPr indent="-360045" lvl="0" marL="457200" marR="0" rtl="0" algn="l">
              <a:spcBef>
                <a:spcPts val="360"/>
              </a:spcBef>
              <a:spcAft>
                <a:spcPts val="0"/>
              </a:spcAft>
              <a:buClr>
                <a:srgbClr val="0C0C0C"/>
              </a:buClr>
              <a:buSzPts val="2070"/>
              <a:buFont typeface="Arial"/>
              <a:buChar char="■"/>
              <a:defRPr b="0" i="0" sz="1800" u="none" cap="none" strike="noStrike">
                <a:solidFill>
                  <a:srgbClr val="0C0C0C"/>
                </a:solidFill>
                <a:latin typeface="Arial"/>
                <a:ea typeface="Arial"/>
                <a:cs typeface="Arial"/>
                <a:sym typeface="Arial"/>
              </a:defRPr>
            </a:lvl1pPr>
            <a:lvl2pPr indent="-370840" lvl="1" marL="914400" marR="0" rtl="0" algn="l">
              <a:spcBef>
                <a:spcPts val="320"/>
              </a:spcBef>
              <a:spcAft>
                <a:spcPts val="0"/>
              </a:spcAft>
              <a:buClr>
                <a:srgbClr val="0C0C0C"/>
              </a:buClr>
              <a:buSzPts val="2240"/>
              <a:buFont typeface="Arial"/>
              <a:buChar char="•"/>
              <a:defRPr b="0" i="0" sz="1600" u="none" cap="none" strike="noStrike">
                <a:solidFill>
                  <a:srgbClr val="0C0C0C"/>
                </a:solidFill>
                <a:latin typeface="Arial"/>
                <a:ea typeface="Arial"/>
                <a:cs typeface="Arial"/>
                <a:sym typeface="Arial"/>
              </a:defRPr>
            </a:lvl2pPr>
            <a:lvl3pPr indent="-340360" lvl="2" marL="1371600" marR="0" rtl="0" algn="l">
              <a:spcBef>
                <a:spcPts val="320"/>
              </a:spcBef>
              <a:spcAft>
                <a:spcPts val="0"/>
              </a:spcAft>
              <a:buClr>
                <a:srgbClr val="0C0C0C"/>
              </a:buClr>
              <a:buSzPts val="1760"/>
              <a:buFont typeface="Arial"/>
              <a:buChar char="–"/>
              <a:defRPr b="0" i="0" sz="1600" u="none" cap="none" strike="noStrike">
                <a:solidFill>
                  <a:srgbClr val="0C0C0C"/>
                </a:solidFill>
                <a:latin typeface="Arial"/>
                <a:ea typeface="Arial"/>
                <a:cs typeface="Arial"/>
                <a:sym typeface="Arial"/>
              </a:defRPr>
            </a:lvl3pPr>
            <a:lvl4pPr indent="-320039" lvl="3" marL="1828800" marR="0" rtl="0" algn="l">
              <a:spcBef>
                <a:spcPts val="320"/>
              </a:spcBef>
              <a:spcAft>
                <a:spcPts val="0"/>
              </a:spcAft>
              <a:buClr>
                <a:srgbClr val="0C0C0C"/>
              </a:buClr>
              <a:buSzPts val="1440"/>
              <a:buFont typeface="Courier New"/>
              <a:buChar char="o"/>
              <a:defRPr b="0" i="0" sz="1600" u="none" cap="none" strike="noStrike">
                <a:solidFill>
                  <a:srgbClr val="0C0C0C"/>
                </a:solidFill>
                <a:latin typeface="Arial"/>
                <a:ea typeface="Arial"/>
                <a:cs typeface="Arial"/>
                <a:sym typeface="Arial"/>
              </a:defRPr>
            </a:lvl4pPr>
            <a:lvl5pPr indent="-330200" lvl="4" marL="2286000" marR="0" rtl="0" algn="l">
              <a:spcBef>
                <a:spcPts val="320"/>
              </a:spcBef>
              <a:spcAft>
                <a:spcPts val="0"/>
              </a:spcAft>
              <a:buClr>
                <a:srgbClr val="0C0C0C"/>
              </a:buClr>
              <a:buSzPts val="1600"/>
              <a:buFont typeface="Noto Sans Symbols"/>
              <a:buChar char="✔"/>
              <a:defRPr b="0" i="0" sz="1600" u="none" cap="none" strike="noStrike">
                <a:solidFill>
                  <a:srgbClr val="0C0C0C"/>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7022" name="Google Shape;7022;p1164"/>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3" name="Google Shape;7023;p1164"/>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24" name="Google Shape;7024;p1164"/>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25" name="Google Shape;7025;p1164"/>
          <p:cNvGrpSpPr/>
          <p:nvPr/>
        </p:nvGrpSpPr>
        <p:grpSpPr>
          <a:xfrm>
            <a:off x="492160" y="6476542"/>
            <a:ext cx="1555173" cy="272717"/>
            <a:chOff x="749968" y="5633803"/>
            <a:chExt cx="5470364" cy="959289"/>
          </a:xfrm>
        </p:grpSpPr>
        <p:pic>
          <p:nvPicPr>
            <p:cNvPr descr="Noblis_Tag_RGB_PNG_HR.png" id="7026" name="Google Shape;7026;p1164"/>
            <p:cNvPicPr preferRelativeResize="0"/>
            <p:nvPr/>
          </p:nvPicPr>
          <p:blipFill rotWithShape="1">
            <a:blip r:embed="rId1">
              <a:alphaModFix/>
            </a:blip>
            <a:srcRect b="0" l="0" r="0" t="0"/>
            <a:stretch/>
          </p:blipFill>
          <p:spPr>
            <a:xfrm>
              <a:off x="749968" y="5633803"/>
              <a:ext cx="2126582" cy="959289"/>
            </a:xfrm>
            <a:prstGeom prst="rect">
              <a:avLst/>
            </a:prstGeom>
            <a:noFill/>
            <a:ln>
              <a:noFill/>
            </a:ln>
          </p:spPr>
        </p:pic>
        <p:pic>
          <p:nvPicPr>
            <p:cNvPr id="7027" name="Google Shape;7027;p1164"/>
            <p:cNvPicPr preferRelativeResize="0"/>
            <p:nvPr/>
          </p:nvPicPr>
          <p:blipFill rotWithShape="1">
            <a:blip r:embed="rId2">
              <a:alphaModFix/>
            </a:blip>
            <a:srcRect b="-243" l="0" r="0" t="3726"/>
            <a:stretch/>
          </p:blipFill>
          <p:spPr>
            <a:xfrm>
              <a:off x="5321427" y="5899613"/>
              <a:ext cx="898905" cy="468630"/>
            </a:xfrm>
            <a:prstGeom prst="rect">
              <a:avLst/>
            </a:prstGeom>
            <a:noFill/>
            <a:ln>
              <a:noFill/>
            </a:ln>
          </p:spPr>
        </p:pic>
        <p:pic>
          <p:nvPicPr>
            <p:cNvPr id="7028" name="Google Shape;7028;p1164"/>
            <p:cNvPicPr preferRelativeResize="0"/>
            <p:nvPr/>
          </p:nvPicPr>
          <p:blipFill rotWithShape="1">
            <a:blip r:embed="rId3">
              <a:alphaModFix/>
            </a:blip>
            <a:srcRect b="0" l="0" r="0" t="0"/>
            <a:stretch/>
          </p:blipFill>
          <p:spPr>
            <a:xfrm>
              <a:off x="3067409" y="5887421"/>
              <a:ext cx="2291356" cy="705671"/>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717" r:id="rId4"/>
    <p:sldLayoutId id="2147484718" r:id="rId5"/>
    <p:sldLayoutId id="2147484719" r:id="rId6"/>
    <p:sldLayoutId id="2147484720" r:id="rId7"/>
    <p:sldLayoutId id="2147484721" r:id="rId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062" name="Shape 7062"/>
        <p:cNvGrpSpPr/>
        <p:nvPr/>
      </p:nvGrpSpPr>
      <p:grpSpPr>
        <a:xfrm>
          <a:off x="0" y="0"/>
          <a:ext cx="0" cy="0"/>
          <a:chOff x="0" y="0"/>
          <a:chExt cx="0" cy="0"/>
        </a:xfrm>
      </p:grpSpPr>
      <p:sp>
        <p:nvSpPr>
          <p:cNvPr id="7063" name="Google Shape;7063;p117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7064" name="Google Shape;7064;p1170"/>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065" name="Google Shape;7065;p117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6" name="Google Shape;7066;p117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7" name="Google Shape;7067;p117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u="none">
                <a:solidFill>
                  <a:schemeClr val="dk1"/>
                </a:solidFill>
                <a:latin typeface="Arial"/>
                <a:ea typeface="Arial"/>
                <a:cs typeface="Arial"/>
                <a:sym typeface="Arial"/>
              </a:defRPr>
            </a:lvl1pPr>
            <a:lvl2pPr indent="0" lvl="1" marL="0" marR="0" rtl="0" algn="r">
              <a:spcBef>
                <a:spcPts val="0"/>
              </a:spcBef>
              <a:buNone/>
              <a:defRPr sz="1200" u="none">
                <a:solidFill>
                  <a:schemeClr val="dk1"/>
                </a:solidFill>
                <a:latin typeface="Arial"/>
                <a:ea typeface="Arial"/>
                <a:cs typeface="Arial"/>
                <a:sym typeface="Arial"/>
              </a:defRPr>
            </a:lvl2pPr>
            <a:lvl3pPr indent="0" lvl="2" marL="0" marR="0" rtl="0" algn="r">
              <a:spcBef>
                <a:spcPts val="0"/>
              </a:spcBef>
              <a:buNone/>
              <a:defRPr sz="1200" u="none">
                <a:solidFill>
                  <a:schemeClr val="dk1"/>
                </a:solidFill>
                <a:latin typeface="Arial"/>
                <a:ea typeface="Arial"/>
                <a:cs typeface="Arial"/>
                <a:sym typeface="Arial"/>
              </a:defRPr>
            </a:lvl3pPr>
            <a:lvl4pPr indent="0" lvl="3" marL="0" marR="0" rtl="0" algn="r">
              <a:spcBef>
                <a:spcPts val="0"/>
              </a:spcBef>
              <a:buNone/>
              <a:defRPr sz="1200" u="none">
                <a:solidFill>
                  <a:schemeClr val="dk1"/>
                </a:solidFill>
                <a:latin typeface="Arial"/>
                <a:ea typeface="Arial"/>
                <a:cs typeface="Arial"/>
                <a:sym typeface="Arial"/>
              </a:defRPr>
            </a:lvl4pPr>
            <a:lvl5pPr indent="0" lvl="4" marL="0" marR="0" rtl="0" algn="r">
              <a:spcBef>
                <a:spcPts val="0"/>
              </a:spcBef>
              <a:buNone/>
              <a:defRPr sz="1200" u="none">
                <a:solidFill>
                  <a:schemeClr val="dk1"/>
                </a:solidFill>
                <a:latin typeface="Arial"/>
                <a:ea typeface="Arial"/>
                <a:cs typeface="Arial"/>
                <a:sym typeface="Arial"/>
              </a:defRPr>
            </a:lvl5pPr>
            <a:lvl6pPr indent="0" lvl="5" marL="0" marR="0" rtl="0" algn="r">
              <a:spcBef>
                <a:spcPts val="0"/>
              </a:spcBef>
              <a:buNone/>
              <a:defRPr sz="1200" u="none">
                <a:solidFill>
                  <a:schemeClr val="dk1"/>
                </a:solidFill>
                <a:latin typeface="Arial"/>
                <a:ea typeface="Arial"/>
                <a:cs typeface="Arial"/>
                <a:sym typeface="Arial"/>
              </a:defRPr>
            </a:lvl6pPr>
            <a:lvl7pPr indent="0" lvl="6" marL="0" marR="0" rtl="0" algn="r">
              <a:spcBef>
                <a:spcPts val="0"/>
              </a:spcBef>
              <a:buNone/>
              <a:defRPr sz="1200" u="none">
                <a:solidFill>
                  <a:schemeClr val="dk1"/>
                </a:solidFill>
                <a:latin typeface="Arial"/>
                <a:ea typeface="Arial"/>
                <a:cs typeface="Arial"/>
                <a:sym typeface="Arial"/>
              </a:defRPr>
            </a:lvl7pPr>
            <a:lvl8pPr indent="0" lvl="7" marL="0" marR="0" rtl="0" algn="r">
              <a:spcBef>
                <a:spcPts val="0"/>
              </a:spcBef>
              <a:buNone/>
              <a:defRPr sz="1200" u="none">
                <a:solidFill>
                  <a:schemeClr val="dk1"/>
                </a:solidFill>
                <a:latin typeface="Arial"/>
                <a:ea typeface="Arial"/>
                <a:cs typeface="Arial"/>
                <a:sym typeface="Arial"/>
              </a:defRPr>
            </a:lvl8pPr>
            <a:lvl9pPr indent="0" lvl="8" marL="0" marR="0" rt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7068" name="Google Shape;7068;p1170"/>
          <p:cNvPicPr preferRelativeResize="0"/>
          <p:nvPr/>
        </p:nvPicPr>
        <p:blipFill rotWithShape="1">
          <a:blip r:embed="rId1">
            <a:alphaModFix/>
          </a:blip>
          <a:srcRect b="0" l="0" r="0" t="0"/>
          <a:stretch/>
        </p:blipFill>
        <p:spPr>
          <a:xfrm>
            <a:off x="0" y="5276850"/>
            <a:ext cx="9144000" cy="1581150"/>
          </a:xfrm>
          <a:prstGeom prst="rect">
            <a:avLst/>
          </a:prstGeom>
          <a:noFill/>
          <a:ln>
            <a:noFill/>
          </a:ln>
        </p:spPr>
      </p:pic>
      <p:pic>
        <p:nvPicPr>
          <p:cNvPr id="7069" name="Google Shape;7069;p1170"/>
          <p:cNvPicPr preferRelativeResize="0"/>
          <p:nvPr/>
        </p:nvPicPr>
        <p:blipFill rotWithShape="1">
          <a:blip r:embed="rId2">
            <a:alphaModFix/>
          </a:blip>
          <a:srcRect b="0" l="0" r="0" t="0"/>
          <a:stretch/>
        </p:blipFill>
        <p:spPr>
          <a:xfrm>
            <a:off x="7543800" y="152400"/>
            <a:ext cx="1471613" cy="8620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722" r:id="rId3"/>
    <p:sldLayoutId id="2147484723" r:id="rId4"/>
    <p:sldLayoutId id="2147484724" r:id="rId5"/>
    <p:sldLayoutId id="2147484725" r:id="rId6"/>
    <p:sldLayoutId id="2147484726" r:id="rId7"/>
    <p:sldLayoutId id="2147484727" r:id="rId8"/>
    <p:sldLayoutId id="2147484728" r:id="rId9"/>
    <p:sldLayoutId id="2147484729" r:id="rId10"/>
    <p:sldLayoutId id="2147484730" r:id="rId11"/>
    <p:sldLayoutId id="2147484731" r:id="rId12"/>
    <p:sldLayoutId id="214748473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139" name="Shape 7139"/>
        <p:cNvGrpSpPr/>
        <p:nvPr/>
      </p:nvGrpSpPr>
      <p:grpSpPr>
        <a:xfrm>
          <a:off x="0" y="0"/>
          <a:ext cx="0" cy="0"/>
          <a:chOff x="0" y="0"/>
          <a:chExt cx="0" cy="0"/>
        </a:xfrm>
      </p:grpSpPr>
      <p:sp>
        <p:nvSpPr>
          <p:cNvPr id="7140" name="Google Shape;7140;p118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1pPr>
            <a:lvl2pPr lvl="1"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2pPr>
            <a:lvl3pPr lvl="2"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3pPr>
            <a:lvl4pPr lvl="3"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4pPr>
            <a:lvl5pPr lvl="4"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5pPr>
            <a:lvl6pPr lvl="5"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6pPr>
            <a:lvl7pPr lvl="6"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7pPr>
            <a:lvl8pPr lvl="7"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8pPr>
            <a:lvl9pPr lvl="8"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9pPr>
          </a:lstStyle>
          <a:p/>
        </p:txBody>
      </p:sp>
      <p:sp>
        <p:nvSpPr>
          <p:cNvPr id="7141" name="Google Shape;7141;p1182"/>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indent="-355600" lvl="1" marL="914400"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indent="-342900" lvl="2" marL="1371600"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indent="-330200" lvl="3" marL="18288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indent="-330200" lvl="4" marL="22860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cxnSp>
        <p:nvCxnSpPr>
          <p:cNvPr id="7142" name="Google Shape;7142;p1182"/>
          <p:cNvCxnSpPr/>
          <p:nvPr/>
        </p:nvCxnSpPr>
        <p:spPr>
          <a:xfrm>
            <a:off x="1390650" y="609600"/>
            <a:ext cx="7048500" cy="0"/>
          </a:xfrm>
          <a:prstGeom prst="straightConnector1">
            <a:avLst/>
          </a:prstGeom>
          <a:noFill/>
          <a:ln cap="flat" cmpd="dbl" w="38100">
            <a:solidFill>
              <a:srgbClr val="008C78"/>
            </a:solidFill>
            <a:prstDash val="solid"/>
            <a:round/>
            <a:headEnd len="med" w="med" type="none"/>
            <a:tailEnd len="med" w="med" type="none"/>
          </a:ln>
        </p:spPr>
      </p:cxnSp>
      <p:cxnSp>
        <p:nvCxnSpPr>
          <p:cNvPr id="7143" name="Google Shape;7143;p1182"/>
          <p:cNvCxnSpPr/>
          <p:nvPr/>
        </p:nvCxnSpPr>
        <p:spPr>
          <a:xfrm>
            <a:off x="8458200" y="609600"/>
            <a:ext cx="0" cy="4762500"/>
          </a:xfrm>
          <a:prstGeom prst="straightConnector1">
            <a:avLst/>
          </a:prstGeom>
          <a:noFill/>
          <a:ln cap="flat" cmpd="dbl" w="38100">
            <a:solidFill>
              <a:srgbClr val="008C78"/>
            </a:solidFill>
            <a:prstDash val="solid"/>
            <a:round/>
            <a:headEnd len="med" w="med" type="none"/>
            <a:tailEnd len="med" w="med" type="none"/>
          </a:ln>
        </p:spPr>
      </p:cxnSp>
      <p:pic>
        <p:nvPicPr>
          <p:cNvPr id="7144" name="Google Shape;7144;p1182"/>
          <p:cNvPicPr preferRelativeResize="0"/>
          <p:nvPr/>
        </p:nvPicPr>
        <p:blipFill rotWithShape="1">
          <a:blip r:embed="rId1">
            <a:alphaModFix/>
          </a:blip>
          <a:srcRect b="0" l="0" r="0" t="0"/>
          <a:stretch/>
        </p:blipFill>
        <p:spPr>
          <a:xfrm>
            <a:off x="414338" y="5867400"/>
            <a:ext cx="652462" cy="609600"/>
          </a:xfrm>
          <a:prstGeom prst="rect">
            <a:avLst/>
          </a:prstGeom>
          <a:noFill/>
          <a:ln>
            <a:noFill/>
          </a:ln>
        </p:spPr>
      </p:pic>
      <p:sp>
        <p:nvSpPr>
          <p:cNvPr id="7145" name="Google Shape;7145;p1182"/>
          <p:cNvSpPr/>
          <p:nvPr/>
        </p:nvSpPr>
        <p:spPr>
          <a:xfrm>
            <a:off x="1204913" y="6165850"/>
            <a:ext cx="2543175" cy="241300"/>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000">
                <a:solidFill>
                  <a:schemeClr val="dk1"/>
                </a:solidFill>
                <a:latin typeface="Century Gothic"/>
                <a:ea typeface="Century Gothic"/>
                <a:cs typeface="Century Gothic"/>
                <a:sym typeface="Century Gothic"/>
              </a:rPr>
              <a:t>California Energy Commission, May, 1999</a:t>
            </a:r>
            <a:endParaRPr/>
          </a:p>
        </p:txBody>
      </p:sp>
      <p:pic>
        <p:nvPicPr>
          <p:cNvPr id="7146" name="Google Shape;7146;p1182"/>
          <p:cNvPicPr preferRelativeResize="0"/>
          <p:nvPr/>
        </p:nvPicPr>
        <p:blipFill rotWithShape="1">
          <a:blip r:embed="rId2">
            <a:alphaModFix/>
          </a:blip>
          <a:srcRect b="0" l="0" r="0" t="0"/>
          <a:stretch/>
        </p:blipFill>
        <p:spPr>
          <a:xfrm>
            <a:off x="7620000" y="5257800"/>
            <a:ext cx="1524000" cy="1096963"/>
          </a:xfrm>
          <a:prstGeom prst="rect">
            <a:avLst/>
          </a:prstGeom>
          <a:noFill/>
          <a:ln>
            <a:noFill/>
          </a:ln>
        </p:spPr>
      </p:pic>
      <p:pic>
        <p:nvPicPr>
          <p:cNvPr id="7147" name="Google Shape;7147;p1182"/>
          <p:cNvPicPr preferRelativeResize="0"/>
          <p:nvPr/>
        </p:nvPicPr>
        <p:blipFill rotWithShape="1">
          <a:blip r:embed="rId3">
            <a:alphaModFix/>
          </a:blip>
          <a:srcRect b="0" l="0" r="0" t="0"/>
          <a:stretch/>
        </p:blipFill>
        <p:spPr>
          <a:xfrm>
            <a:off x="228600" y="228600"/>
            <a:ext cx="1295400" cy="1143000"/>
          </a:xfrm>
          <a:prstGeom prst="rect">
            <a:avLst/>
          </a:prstGeom>
          <a:noFill/>
          <a:ln>
            <a:noFill/>
          </a:ln>
        </p:spPr>
      </p:pic>
      <p:grpSp>
        <p:nvGrpSpPr>
          <p:cNvPr id="7148" name="Google Shape;7148;p1182"/>
          <p:cNvGrpSpPr/>
          <p:nvPr/>
        </p:nvGrpSpPr>
        <p:grpSpPr>
          <a:xfrm>
            <a:off x="7848600" y="228600"/>
            <a:ext cx="917575" cy="914400"/>
            <a:chOff x="193" y="116"/>
            <a:chExt cx="674" cy="699"/>
          </a:xfrm>
        </p:grpSpPr>
        <p:grpSp>
          <p:nvGrpSpPr>
            <p:cNvPr id="7149" name="Google Shape;7149;p1182"/>
            <p:cNvGrpSpPr/>
            <p:nvPr/>
          </p:nvGrpSpPr>
          <p:grpSpPr>
            <a:xfrm>
              <a:off x="193" y="116"/>
              <a:ext cx="674" cy="699"/>
              <a:chOff x="193" y="116"/>
              <a:chExt cx="674" cy="699"/>
            </a:xfrm>
          </p:grpSpPr>
          <p:sp>
            <p:nvSpPr>
              <p:cNvPr id="7150" name="Google Shape;7150;p1182"/>
              <p:cNvSpPr/>
              <p:nvPr/>
            </p:nvSpPr>
            <p:spPr>
              <a:xfrm>
                <a:off x="193" y="116"/>
                <a:ext cx="674" cy="699"/>
              </a:xfrm>
              <a:custGeom>
                <a:rect b="b" l="l" r="r" t="t"/>
                <a:pathLst>
                  <a:path extrusionOk="0" h="699" w="674">
                    <a:moveTo>
                      <a:pt x="0" y="0"/>
                    </a:moveTo>
                    <a:lnTo>
                      <a:pt x="673" y="0"/>
                    </a:lnTo>
                    <a:lnTo>
                      <a:pt x="673" y="698"/>
                    </a:lnTo>
                    <a:lnTo>
                      <a:pt x="0" y="698"/>
                    </a:lnTo>
                    <a:lnTo>
                      <a:pt x="0" y="0"/>
                    </a:lnTo>
                  </a:path>
                </a:pathLst>
              </a:custGeom>
              <a:solidFill>
                <a:srgbClr val="8080FF"/>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1" name="Google Shape;7151;p1182"/>
              <p:cNvSpPr/>
              <p:nvPr/>
            </p:nvSpPr>
            <p:spPr>
              <a:xfrm>
                <a:off x="193" y="645"/>
                <a:ext cx="674" cy="170"/>
              </a:xfrm>
              <a:custGeom>
                <a:rect b="b" l="l" r="r" t="t"/>
                <a:pathLst>
                  <a:path extrusionOk="0" h="170" w="674">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52" name="Google Shape;7152;p1182"/>
            <p:cNvSpPr/>
            <p:nvPr/>
          </p:nvSpPr>
          <p:spPr>
            <a:xfrm>
              <a:off x="319" y="205"/>
              <a:ext cx="545" cy="181"/>
            </a:xfrm>
            <a:custGeom>
              <a:rect b="b" l="l" r="r" t="t"/>
              <a:pathLst>
                <a:path extrusionOk="0" h="181" w="545">
                  <a:moveTo>
                    <a:pt x="0" y="180"/>
                  </a:moveTo>
                  <a:lnTo>
                    <a:pt x="330" y="3"/>
                  </a:lnTo>
                  <a:lnTo>
                    <a:pt x="54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153" name="Google Shape;7153;p1182"/>
            <p:cNvGrpSpPr/>
            <p:nvPr/>
          </p:nvGrpSpPr>
          <p:grpSpPr>
            <a:xfrm>
              <a:off x="193" y="156"/>
              <a:ext cx="674" cy="265"/>
              <a:chOff x="193" y="156"/>
              <a:chExt cx="674" cy="265"/>
            </a:xfrm>
          </p:grpSpPr>
          <p:grpSp>
            <p:nvGrpSpPr>
              <p:cNvPr id="7154" name="Google Shape;7154;p1182"/>
              <p:cNvGrpSpPr/>
              <p:nvPr/>
            </p:nvGrpSpPr>
            <p:grpSpPr>
              <a:xfrm>
                <a:off x="193" y="342"/>
                <a:ext cx="674" cy="79"/>
                <a:chOff x="193" y="342"/>
                <a:chExt cx="674" cy="79"/>
              </a:xfrm>
            </p:grpSpPr>
            <p:sp>
              <p:nvSpPr>
                <p:cNvPr id="7155" name="Google Shape;7155;p1182"/>
                <p:cNvSpPr/>
                <p:nvPr/>
              </p:nvSpPr>
              <p:spPr>
                <a:xfrm>
                  <a:off x="193" y="346"/>
                  <a:ext cx="674" cy="75"/>
                </a:xfrm>
                <a:custGeom>
                  <a:rect b="b" l="l" r="r" t="t"/>
                  <a:pathLst>
                    <a:path extrusionOk="0" h="75" w="674">
                      <a:moveTo>
                        <a:pt x="0" y="32"/>
                      </a:moveTo>
                      <a:lnTo>
                        <a:pt x="157" y="0"/>
                      </a:lnTo>
                      <a:lnTo>
                        <a:pt x="673" y="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6" name="Google Shape;7156;p1182"/>
                <p:cNvSpPr/>
                <p:nvPr/>
              </p:nvSpPr>
              <p:spPr>
                <a:xfrm>
                  <a:off x="193" y="358"/>
                  <a:ext cx="674" cy="54"/>
                </a:xfrm>
                <a:custGeom>
                  <a:rect b="b" l="l" r="r" t="t"/>
                  <a:pathLst>
                    <a:path extrusionOk="0" h="54" w="674">
                      <a:moveTo>
                        <a:pt x="0" y="36"/>
                      </a:moveTo>
                      <a:lnTo>
                        <a:pt x="157" y="0"/>
                      </a:lnTo>
                      <a:lnTo>
                        <a:pt x="246" y="16"/>
                      </a:lnTo>
                      <a:lnTo>
                        <a:pt x="67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7" name="Google Shape;7157;p1182"/>
                <p:cNvSpPr/>
                <p:nvPr/>
              </p:nvSpPr>
              <p:spPr>
                <a:xfrm>
                  <a:off x="193" y="342"/>
                  <a:ext cx="674" cy="59"/>
                </a:xfrm>
                <a:custGeom>
                  <a:rect b="b" l="l" r="r" t="t"/>
                  <a:pathLst>
                    <a:path extrusionOk="0" h="59" w="674">
                      <a:moveTo>
                        <a:pt x="673" y="33"/>
                      </a:moveTo>
                      <a:lnTo>
                        <a:pt x="492" y="0"/>
                      </a:lnTo>
                      <a:lnTo>
                        <a:pt x="0" y="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8" name="Google Shape;7158;p1182"/>
                <p:cNvSpPr/>
                <p:nvPr/>
              </p:nvSpPr>
              <p:spPr>
                <a:xfrm>
                  <a:off x="193" y="354"/>
                  <a:ext cx="674" cy="58"/>
                </a:xfrm>
                <a:custGeom>
                  <a:rect b="b" l="l" r="r" t="t"/>
                  <a:pathLst>
                    <a:path extrusionOk="0" h="58" w="674">
                      <a:moveTo>
                        <a:pt x="673" y="29"/>
                      </a:moveTo>
                      <a:lnTo>
                        <a:pt x="493" y="0"/>
                      </a:lnTo>
                      <a:lnTo>
                        <a:pt x="233" y="29"/>
                      </a:lnTo>
                      <a:lnTo>
                        <a:pt x="0"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9" name="Google Shape;7159;p1182"/>
                <p:cNvSpPr/>
                <p:nvPr/>
              </p:nvSpPr>
              <p:spPr>
                <a:xfrm>
                  <a:off x="193" y="363"/>
                  <a:ext cx="674" cy="56"/>
                </a:xfrm>
                <a:custGeom>
                  <a:rect b="b" l="l" r="r" t="t"/>
                  <a:pathLst>
                    <a:path extrusionOk="0" h="56" w="674">
                      <a:moveTo>
                        <a:pt x="0" y="55"/>
                      </a:moveTo>
                      <a:lnTo>
                        <a:pt x="325" y="0"/>
                      </a:lnTo>
                      <a:lnTo>
                        <a:pt x="417" y="19"/>
                      </a:lnTo>
                      <a:lnTo>
                        <a:pt x="673"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0" name="Google Shape;7160;p1182"/>
                <p:cNvSpPr/>
                <p:nvPr/>
              </p:nvSpPr>
              <p:spPr>
                <a:xfrm>
                  <a:off x="193" y="350"/>
                  <a:ext cx="674" cy="58"/>
                </a:xfrm>
                <a:custGeom>
                  <a:rect b="b" l="l" r="r" t="t"/>
                  <a:pathLst>
                    <a:path extrusionOk="0" h="58" w="674">
                      <a:moveTo>
                        <a:pt x="0" y="54"/>
                      </a:moveTo>
                      <a:lnTo>
                        <a:pt x="234" y="20"/>
                      </a:lnTo>
                      <a:lnTo>
                        <a:pt x="323" y="0"/>
                      </a:lnTo>
                      <a:lnTo>
                        <a:pt x="420" y="20"/>
                      </a:lnTo>
                      <a:lnTo>
                        <a:pt x="673"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61" name="Google Shape;7161;p1182"/>
              <p:cNvSpPr/>
              <p:nvPr/>
            </p:nvSpPr>
            <p:spPr>
              <a:xfrm>
                <a:off x="293" y="156"/>
                <a:ext cx="571" cy="110"/>
              </a:xfrm>
              <a:custGeom>
                <a:rect b="b" l="l" r="r" t="t"/>
                <a:pathLst>
                  <a:path extrusionOk="0" h="110" w="571">
                    <a:moveTo>
                      <a:pt x="0" y="109"/>
                    </a:moveTo>
                    <a:lnTo>
                      <a:pt x="81" y="53"/>
                    </a:lnTo>
                    <a:lnTo>
                      <a:pt x="57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2" name="Google Shape;7162;p1182"/>
            <p:cNvGrpSpPr/>
            <p:nvPr/>
          </p:nvGrpSpPr>
          <p:grpSpPr>
            <a:xfrm>
              <a:off x="261" y="201"/>
              <a:ext cx="501" cy="462"/>
              <a:chOff x="261" y="201"/>
              <a:chExt cx="501" cy="462"/>
            </a:xfrm>
          </p:grpSpPr>
          <p:grpSp>
            <p:nvGrpSpPr>
              <p:cNvPr id="7163" name="Google Shape;7163;p1182"/>
              <p:cNvGrpSpPr/>
              <p:nvPr/>
            </p:nvGrpSpPr>
            <p:grpSpPr>
              <a:xfrm>
                <a:off x="451" y="483"/>
                <a:ext cx="143" cy="86"/>
                <a:chOff x="451" y="483"/>
                <a:chExt cx="143" cy="86"/>
              </a:xfrm>
            </p:grpSpPr>
            <p:sp>
              <p:nvSpPr>
                <p:cNvPr id="7164" name="Google Shape;7164;p1182"/>
                <p:cNvSpPr/>
                <p:nvPr/>
              </p:nvSpPr>
              <p:spPr>
                <a:xfrm>
                  <a:off x="451" y="564"/>
                  <a:ext cx="143" cy="5"/>
                </a:xfrm>
                <a:custGeom>
                  <a:rect b="b" l="l" r="r" t="t"/>
                  <a:pathLst>
                    <a:path extrusionOk="0" h="5" w="143">
                      <a:moveTo>
                        <a:pt x="0" y="0"/>
                      </a:moveTo>
                      <a:lnTo>
                        <a:pt x="142" y="0"/>
                      </a:lnTo>
                      <a:lnTo>
                        <a:pt x="105" y="4"/>
                      </a:lnTo>
                      <a:lnTo>
                        <a:pt x="40" y="4"/>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5" name="Google Shape;7165;p1182"/>
                <p:cNvSpPr/>
                <p:nvPr/>
              </p:nvSpPr>
              <p:spPr>
                <a:xfrm>
                  <a:off x="463" y="483"/>
                  <a:ext cx="114" cy="5"/>
                </a:xfrm>
                <a:custGeom>
                  <a:rect b="b" l="l" r="r" t="t"/>
                  <a:pathLst>
                    <a:path extrusionOk="0" h="5" w="114">
                      <a:moveTo>
                        <a:pt x="0" y="4"/>
                      </a:moveTo>
                      <a:lnTo>
                        <a:pt x="28" y="0"/>
                      </a:lnTo>
                      <a:lnTo>
                        <a:pt x="113" y="0"/>
                      </a:lnTo>
                      <a:lnTo>
                        <a:pt x="85" y="4"/>
                      </a:lnTo>
                      <a:lnTo>
                        <a:pt x="0" y="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6" name="Google Shape;7166;p1182"/>
              <p:cNvGrpSpPr/>
              <p:nvPr/>
            </p:nvGrpSpPr>
            <p:grpSpPr>
              <a:xfrm>
                <a:off x="435" y="487"/>
                <a:ext cx="174" cy="174"/>
                <a:chOff x="435" y="487"/>
                <a:chExt cx="174" cy="174"/>
              </a:xfrm>
            </p:grpSpPr>
            <p:cxnSp>
              <p:nvCxnSpPr>
                <p:cNvPr id="7167" name="Google Shape;7167;p1182"/>
                <p:cNvCxnSpPr/>
                <p:nvPr/>
              </p:nvCxnSpPr>
              <p:spPr>
                <a:xfrm flipH="1">
                  <a:off x="435" y="491"/>
                  <a:ext cx="32" cy="162"/>
                </a:xfrm>
                <a:prstGeom prst="straightConnector1">
                  <a:avLst/>
                </a:prstGeom>
                <a:noFill/>
                <a:ln cap="flat" cmpd="sng" w="12675">
                  <a:solidFill>
                    <a:schemeClr val="dk2"/>
                  </a:solidFill>
                  <a:prstDash val="solid"/>
                  <a:round/>
                  <a:headEnd len="med" w="med" type="none"/>
                  <a:tailEnd len="med" w="med" type="none"/>
                </a:ln>
              </p:spPr>
            </p:cxnSp>
            <p:cxnSp>
              <p:nvCxnSpPr>
                <p:cNvPr id="7168" name="Google Shape;7168;p1182"/>
                <p:cNvCxnSpPr/>
                <p:nvPr/>
              </p:nvCxnSpPr>
              <p:spPr>
                <a:xfrm flipH="1">
                  <a:off x="475" y="491"/>
                  <a:ext cx="20" cy="162"/>
                </a:xfrm>
                <a:prstGeom prst="straightConnector1">
                  <a:avLst/>
                </a:prstGeom>
                <a:noFill/>
                <a:ln cap="flat" cmpd="sng" w="12675">
                  <a:solidFill>
                    <a:schemeClr val="dk2"/>
                  </a:solidFill>
                  <a:prstDash val="solid"/>
                  <a:round/>
                  <a:headEnd len="med" w="med" type="none"/>
                  <a:tailEnd len="med" w="med" type="none"/>
                </a:ln>
              </p:spPr>
            </p:cxnSp>
            <p:cxnSp>
              <p:nvCxnSpPr>
                <p:cNvPr id="7169" name="Google Shape;7169;p1182"/>
                <p:cNvCxnSpPr/>
                <p:nvPr/>
              </p:nvCxnSpPr>
              <p:spPr>
                <a:xfrm>
                  <a:off x="552" y="491"/>
                  <a:ext cx="12" cy="170"/>
                </a:xfrm>
                <a:prstGeom prst="straightConnector1">
                  <a:avLst/>
                </a:prstGeom>
                <a:noFill/>
                <a:ln cap="flat" cmpd="sng" w="12675">
                  <a:solidFill>
                    <a:schemeClr val="dk2"/>
                  </a:solidFill>
                  <a:prstDash val="solid"/>
                  <a:round/>
                  <a:headEnd len="med" w="med" type="none"/>
                  <a:tailEnd len="med" w="med" type="none"/>
                </a:ln>
              </p:spPr>
            </p:cxnSp>
            <p:cxnSp>
              <p:nvCxnSpPr>
                <p:cNvPr id="7170" name="Google Shape;7170;p1182"/>
                <p:cNvCxnSpPr/>
                <p:nvPr/>
              </p:nvCxnSpPr>
              <p:spPr>
                <a:xfrm>
                  <a:off x="580" y="487"/>
                  <a:ext cx="29" cy="170"/>
                </a:xfrm>
                <a:prstGeom prst="straightConnector1">
                  <a:avLst/>
                </a:prstGeom>
                <a:noFill/>
                <a:ln cap="flat" cmpd="sng" w="12675">
                  <a:solidFill>
                    <a:schemeClr val="dk2"/>
                  </a:solidFill>
                  <a:prstDash val="solid"/>
                  <a:round/>
                  <a:headEnd len="med" w="med" type="none"/>
                  <a:tailEnd len="med" w="med" type="none"/>
                </a:ln>
              </p:spPr>
            </p:cxnSp>
          </p:grpSp>
          <p:cxnSp>
            <p:nvCxnSpPr>
              <p:cNvPr id="7171" name="Google Shape;7171;p1182"/>
              <p:cNvCxnSpPr/>
              <p:nvPr/>
            </p:nvCxnSpPr>
            <p:spPr>
              <a:xfrm flipH="1">
                <a:off x="483" y="491"/>
                <a:ext cx="73" cy="69"/>
              </a:xfrm>
              <a:prstGeom prst="straightConnector1">
                <a:avLst/>
              </a:prstGeom>
              <a:noFill/>
              <a:ln cap="flat" cmpd="sng" w="12675">
                <a:solidFill>
                  <a:schemeClr val="dk2"/>
                </a:solidFill>
                <a:prstDash val="solid"/>
                <a:round/>
                <a:headEnd len="med" w="med" type="none"/>
                <a:tailEnd len="med" w="med" type="none"/>
              </a:ln>
            </p:spPr>
          </p:cxnSp>
          <p:sp>
            <p:nvSpPr>
              <p:cNvPr id="7172" name="Google Shape;7172;p1182"/>
              <p:cNvSpPr/>
              <p:nvPr/>
            </p:nvSpPr>
            <p:spPr>
              <a:xfrm>
                <a:off x="490" y="483"/>
                <a:ext cx="104" cy="175"/>
              </a:xfrm>
              <a:custGeom>
                <a:rect b="b" l="l" r="r" t="t"/>
                <a:pathLst>
                  <a:path extrusionOk="0" h="175" w="104">
                    <a:moveTo>
                      <a:pt x="0" y="27"/>
                    </a:moveTo>
                    <a:lnTo>
                      <a:pt x="22" y="0"/>
                    </a:lnTo>
                    <a:lnTo>
                      <a:pt x="103" y="81"/>
                    </a:lnTo>
                    <a:lnTo>
                      <a:pt x="70" y="117"/>
                    </a:lnTo>
                    <a:lnTo>
                      <a:pt x="46" y="174"/>
                    </a:lnTo>
                    <a:lnTo>
                      <a:pt x="22" y="1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3" name="Google Shape;7173;p1182"/>
              <p:cNvSpPr/>
              <p:nvPr/>
            </p:nvSpPr>
            <p:spPr>
              <a:xfrm>
                <a:off x="491" y="604"/>
                <a:ext cx="46" cy="54"/>
              </a:xfrm>
              <a:custGeom>
                <a:rect b="b" l="l" r="r" t="t"/>
                <a:pathLst>
                  <a:path extrusionOk="0" h="54" w="46">
                    <a:moveTo>
                      <a:pt x="0" y="0"/>
                    </a:moveTo>
                    <a:lnTo>
                      <a:pt x="21" y="53"/>
                    </a:lnTo>
                    <a:lnTo>
                      <a:pt x="45"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4" name="Google Shape;7174;p1182"/>
              <p:cNvSpPr/>
              <p:nvPr/>
            </p:nvSpPr>
            <p:spPr>
              <a:xfrm>
                <a:off x="445" y="487"/>
                <a:ext cx="106" cy="167"/>
              </a:xfrm>
              <a:custGeom>
                <a:rect b="b" l="l" r="r" t="t"/>
                <a:pathLst>
                  <a:path extrusionOk="0" h="167" w="106">
                    <a:moveTo>
                      <a:pt x="14" y="166"/>
                    </a:moveTo>
                    <a:lnTo>
                      <a:pt x="0" y="125"/>
                    </a:lnTo>
                    <a:lnTo>
                      <a:pt x="26" y="97"/>
                    </a:lnTo>
                    <a:lnTo>
                      <a:pt x="6" y="77"/>
                    </a:lnTo>
                    <a:lnTo>
                      <a:pt x="83" y="0"/>
                    </a:lnTo>
                    <a:lnTo>
                      <a:pt x="105" y="2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75" name="Google Shape;7175;p1182"/>
              <p:cNvCxnSpPr/>
              <p:nvPr/>
            </p:nvCxnSpPr>
            <p:spPr>
              <a:xfrm>
                <a:off x="451" y="604"/>
                <a:ext cx="146" cy="0"/>
              </a:xfrm>
              <a:prstGeom prst="straightConnector1">
                <a:avLst/>
              </a:prstGeom>
              <a:noFill/>
              <a:ln cap="flat" cmpd="sng" w="12675">
                <a:solidFill>
                  <a:schemeClr val="dk2"/>
                </a:solidFill>
                <a:prstDash val="solid"/>
                <a:round/>
                <a:headEnd len="med" w="med" type="none"/>
                <a:tailEnd len="med" w="med" type="none"/>
              </a:ln>
            </p:spPr>
          </p:cxnSp>
          <p:cxnSp>
            <p:nvCxnSpPr>
              <p:cNvPr id="7176" name="Google Shape;7176;p1182"/>
              <p:cNvCxnSpPr/>
              <p:nvPr/>
            </p:nvCxnSpPr>
            <p:spPr>
              <a:xfrm>
                <a:off x="483" y="536"/>
                <a:ext cx="25" cy="0"/>
              </a:xfrm>
              <a:prstGeom prst="straightConnector1">
                <a:avLst/>
              </a:prstGeom>
              <a:noFill/>
              <a:ln cap="flat" cmpd="sng" w="12675">
                <a:solidFill>
                  <a:schemeClr val="dk2"/>
                </a:solidFill>
                <a:prstDash val="solid"/>
                <a:round/>
                <a:headEnd len="med" w="med" type="none"/>
                <a:tailEnd len="med" w="med" type="none"/>
              </a:ln>
            </p:spPr>
          </p:cxnSp>
          <p:cxnSp>
            <p:nvCxnSpPr>
              <p:cNvPr id="7177" name="Google Shape;7177;p1182"/>
              <p:cNvCxnSpPr/>
              <p:nvPr/>
            </p:nvCxnSpPr>
            <p:spPr>
              <a:xfrm>
                <a:off x="536" y="536"/>
                <a:ext cx="14" cy="0"/>
              </a:xfrm>
              <a:prstGeom prst="straightConnector1">
                <a:avLst/>
              </a:prstGeom>
              <a:noFill/>
              <a:ln cap="flat" cmpd="sng" w="12675">
                <a:solidFill>
                  <a:schemeClr val="dk2"/>
                </a:solidFill>
                <a:prstDash val="solid"/>
                <a:round/>
                <a:headEnd len="med" w="med" type="none"/>
                <a:tailEnd len="med" w="med" type="none"/>
              </a:ln>
            </p:spPr>
          </p:cxnSp>
          <p:sp>
            <p:nvSpPr>
              <p:cNvPr id="7178" name="Google Shape;7178;p1182"/>
              <p:cNvSpPr/>
              <p:nvPr/>
            </p:nvSpPr>
            <p:spPr>
              <a:xfrm>
                <a:off x="439" y="628"/>
                <a:ext cx="29" cy="30"/>
              </a:xfrm>
              <a:custGeom>
                <a:rect b="b" l="l" r="r" t="t"/>
                <a:pathLst>
                  <a:path extrusionOk="0" h="30" w="29">
                    <a:moveTo>
                      <a:pt x="4" y="0"/>
                    </a:moveTo>
                    <a:lnTo>
                      <a:pt x="28" y="0"/>
                    </a:lnTo>
                    <a:lnTo>
                      <a:pt x="0" y="2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9" name="Google Shape;7179;p1182"/>
              <p:cNvSpPr/>
              <p:nvPr/>
            </p:nvSpPr>
            <p:spPr>
              <a:xfrm>
                <a:off x="556" y="608"/>
                <a:ext cx="47" cy="46"/>
              </a:xfrm>
              <a:custGeom>
                <a:rect b="b" l="l" r="r" t="t"/>
                <a:pathLst>
                  <a:path extrusionOk="0" h="46" w="47">
                    <a:moveTo>
                      <a:pt x="0" y="1"/>
                    </a:moveTo>
                    <a:lnTo>
                      <a:pt x="29" y="45"/>
                    </a:lnTo>
                    <a:lnTo>
                      <a:pt x="46"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80" name="Google Shape;7180;p1182"/>
              <p:cNvCxnSpPr/>
              <p:nvPr/>
            </p:nvCxnSpPr>
            <p:spPr>
              <a:xfrm>
                <a:off x="500" y="572"/>
                <a:ext cx="20" cy="28"/>
              </a:xfrm>
              <a:prstGeom prst="straightConnector1">
                <a:avLst/>
              </a:prstGeom>
              <a:noFill/>
              <a:ln cap="flat" cmpd="sng" w="12675">
                <a:solidFill>
                  <a:schemeClr val="dk2"/>
                </a:solidFill>
                <a:prstDash val="solid"/>
                <a:round/>
                <a:headEnd len="med" w="med" type="none"/>
                <a:tailEnd len="med" w="med" type="none"/>
              </a:ln>
            </p:spPr>
          </p:cxnSp>
          <p:cxnSp>
            <p:nvCxnSpPr>
              <p:cNvPr id="7181" name="Google Shape;7181;p1182"/>
              <p:cNvCxnSpPr/>
              <p:nvPr/>
            </p:nvCxnSpPr>
            <p:spPr>
              <a:xfrm flipH="1">
                <a:off x="524" y="572"/>
                <a:ext cx="36" cy="28"/>
              </a:xfrm>
              <a:prstGeom prst="straightConnector1">
                <a:avLst/>
              </a:prstGeom>
              <a:noFill/>
              <a:ln cap="flat" cmpd="sng" w="12675">
                <a:solidFill>
                  <a:schemeClr val="dk2"/>
                </a:solidFill>
                <a:prstDash val="solid"/>
                <a:round/>
                <a:headEnd len="med" w="med" type="none"/>
                <a:tailEnd len="med" w="med" type="none"/>
              </a:ln>
            </p:spPr>
          </p:cxnSp>
          <p:cxnSp>
            <p:nvCxnSpPr>
              <p:cNvPr id="7182" name="Google Shape;7182;p1182"/>
              <p:cNvCxnSpPr/>
              <p:nvPr/>
            </p:nvCxnSpPr>
            <p:spPr>
              <a:xfrm flipH="1">
                <a:off x="463" y="572"/>
                <a:ext cx="24" cy="32"/>
              </a:xfrm>
              <a:prstGeom prst="straightConnector1">
                <a:avLst/>
              </a:prstGeom>
              <a:noFill/>
              <a:ln cap="flat" cmpd="sng" w="12675">
                <a:solidFill>
                  <a:schemeClr val="dk2"/>
                </a:solidFill>
                <a:prstDash val="solid"/>
                <a:round/>
                <a:headEnd len="med" w="med" type="none"/>
                <a:tailEnd len="med" w="med" type="none"/>
              </a:ln>
            </p:spPr>
          </p:cxnSp>
          <p:cxnSp>
            <p:nvCxnSpPr>
              <p:cNvPr id="7183" name="Google Shape;7183;p1182"/>
              <p:cNvCxnSpPr/>
              <p:nvPr/>
            </p:nvCxnSpPr>
            <p:spPr>
              <a:xfrm>
                <a:off x="560" y="572"/>
                <a:ext cx="8" cy="28"/>
              </a:xfrm>
              <a:prstGeom prst="straightConnector1">
                <a:avLst/>
              </a:prstGeom>
              <a:noFill/>
              <a:ln cap="flat" cmpd="sng" w="12675">
                <a:solidFill>
                  <a:schemeClr val="dk2"/>
                </a:solidFill>
                <a:prstDash val="solid"/>
                <a:round/>
                <a:headEnd len="med" w="med" type="none"/>
                <a:tailEnd len="med" w="med" type="none"/>
              </a:ln>
            </p:spPr>
          </p:cxnSp>
          <p:sp>
            <p:nvSpPr>
              <p:cNvPr id="7184" name="Google Shape;7184;p1182"/>
              <p:cNvSpPr/>
              <p:nvPr/>
            </p:nvSpPr>
            <p:spPr>
              <a:xfrm>
                <a:off x="568" y="564"/>
                <a:ext cx="34" cy="99"/>
              </a:xfrm>
              <a:custGeom>
                <a:rect b="b" l="l" r="r" t="t"/>
                <a:pathLst>
                  <a:path extrusionOk="0" h="99" w="34">
                    <a:moveTo>
                      <a:pt x="0" y="98"/>
                    </a:moveTo>
                    <a:lnTo>
                      <a:pt x="4" y="0"/>
                    </a:lnTo>
                    <a:lnTo>
                      <a:pt x="33" y="9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5" name="Google Shape;7185;p1182"/>
              <p:cNvSpPr/>
              <p:nvPr/>
            </p:nvSpPr>
            <p:spPr>
              <a:xfrm>
                <a:off x="447" y="565"/>
                <a:ext cx="21" cy="89"/>
              </a:xfrm>
              <a:custGeom>
                <a:rect b="b" l="l" r="r" t="t"/>
                <a:pathLst>
                  <a:path extrusionOk="0" h="89" w="21">
                    <a:moveTo>
                      <a:pt x="0" y="88"/>
                    </a:moveTo>
                    <a:lnTo>
                      <a:pt x="20" y="0"/>
                    </a:lnTo>
                    <a:lnTo>
                      <a:pt x="20" y="8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6" name="Google Shape;7186;p1182"/>
              <p:cNvSpPr/>
              <p:nvPr/>
            </p:nvSpPr>
            <p:spPr>
              <a:xfrm>
                <a:off x="455" y="487"/>
                <a:ext cx="58" cy="74"/>
              </a:xfrm>
              <a:custGeom>
                <a:rect b="b" l="l" r="r" t="t"/>
                <a:pathLst>
                  <a:path extrusionOk="0" h="74" w="58">
                    <a:moveTo>
                      <a:pt x="0" y="73"/>
                    </a:moveTo>
                    <a:lnTo>
                      <a:pt x="28" y="0"/>
                    </a:lnTo>
                    <a:lnTo>
                      <a:pt x="36" y="25"/>
                    </a:lnTo>
                    <a:lnTo>
                      <a:pt x="57" y="53"/>
                    </a:lnTo>
                    <a:lnTo>
                      <a:pt x="5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7" name="Google Shape;7187;p1182"/>
              <p:cNvSpPr/>
              <p:nvPr/>
            </p:nvSpPr>
            <p:spPr>
              <a:xfrm>
                <a:off x="456" y="487"/>
                <a:ext cx="138" cy="121"/>
              </a:xfrm>
              <a:custGeom>
                <a:rect b="b" l="l" r="r" t="t"/>
                <a:pathLst>
                  <a:path extrusionOk="0" h="121" w="138">
                    <a:moveTo>
                      <a:pt x="0" y="53"/>
                    </a:moveTo>
                    <a:lnTo>
                      <a:pt x="7" y="53"/>
                    </a:lnTo>
                    <a:lnTo>
                      <a:pt x="4" y="25"/>
                    </a:lnTo>
                    <a:lnTo>
                      <a:pt x="15" y="0"/>
                    </a:lnTo>
                    <a:lnTo>
                      <a:pt x="31" y="77"/>
                    </a:lnTo>
                    <a:lnTo>
                      <a:pt x="96" y="0"/>
                    </a:lnTo>
                    <a:lnTo>
                      <a:pt x="137" y="77"/>
                    </a:lnTo>
                    <a:lnTo>
                      <a:pt x="130" y="12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8" name="Google Shape;7188;p1182"/>
              <p:cNvSpPr/>
              <p:nvPr/>
            </p:nvSpPr>
            <p:spPr>
              <a:xfrm>
                <a:off x="532" y="511"/>
                <a:ext cx="29" cy="30"/>
              </a:xfrm>
              <a:custGeom>
                <a:rect b="b" l="l" r="r" t="t"/>
                <a:pathLst>
                  <a:path extrusionOk="0" h="30" w="29">
                    <a:moveTo>
                      <a:pt x="23" y="29"/>
                    </a:moveTo>
                    <a:lnTo>
                      <a:pt x="28" y="29"/>
                    </a:lnTo>
                    <a:lnTo>
                      <a:pt x="19" y="0"/>
                    </a:lnTo>
                    <a:lnTo>
                      <a:pt x="0" y="2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9" name="Google Shape;7189;p1182"/>
              <p:cNvSpPr/>
              <p:nvPr/>
            </p:nvSpPr>
            <p:spPr>
              <a:xfrm>
                <a:off x="481" y="633"/>
                <a:ext cx="22" cy="25"/>
              </a:xfrm>
              <a:custGeom>
                <a:rect b="b" l="l" r="r" t="t"/>
                <a:pathLst>
                  <a:path extrusionOk="0" h="25" w="22">
                    <a:moveTo>
                      <a:pt x="0" y="0"/>
                    </a:moveTo>
                    <a:lnTo>
                      <a:pt x="21" y="0"/>
                    </a:lnTo>
                    <a:lnTo>
                      <a:pt x="4" y="2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0" name="Google Shape;7190;p1182"/>
              <p:cNvSpPr/>
              <p:nvPr/>
            </p:nvSpPr>
            <p:spPr>
              <a:xfrm>
                <a:off x="547" y="632"/>
                <a:ext cx="21" cy="28"/>
              </a:xfrm>
              <a:custGeom>
                <a:rect b="b" l="l" r="r" t="t"/>
                <a:pathLst>
                  <a:path extrusionOk="0" h="28" w="21">
                    <a:moveTo>
                      <a:pt x="17" y="1"/>
                    </a:moveTo>
                    <a:lnTo>
                      <a:pt x="0" y="0"/>
                    </a:lnTo>
                    <a:lnTo>
                      <a:pt x="20" y="2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1" name="Google Shape;7191;p1182"/>
              <p:cNvSpPr/>
              <p:nvPr/>
            </p:nvSpPr>
            <p:spPr>
              <a:xfrm>
                <a:off x="496" y="568"/>
                <a:ext cx="53" cy="37"/>
              </a:xfrm>
              <a:custGeom>
                <a:rect b="b" l="l" r="r" t="t"/>
                <a:pathLst>
                  <a:path extrusionOk="0" h="37" w="53">
                    <a:moveTo>
                      <a:pt x="0" y="36"/>
                    </a:moveTo>
                    <a:lnTo>
                      <a:pt x="28" y="0"/>
                    </a:lnTo>
                    <a:lnTo>
                      <a:pt x="52"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92" name="Google Shape;7192;p1182"/>
              <p:cNvCxnSpPr/>
              <p:nvPr/>
            </p:nvCxnSpPr>
            <p:spPr>
              <a:xfrm rot="10800000">
                <a:off x="447" y="560"/>
                <a:ext cx="41" cy="40"/>
              </a:xfrm>
              <a:prstGeom prst="straightConnector1">
                <a:avLst/>
              </a:prstGeom>
              <a:noFill/>
              <a:ln cap="flat" cmpd="sng" w="12675">
                <a:solidFill>
                  <a:schemeClr val="dk2"/>
                </a:solidFill>
                <a:prstDash val="solid"/>
                <a:round/>
                <a:headEnd len="med" w="med" type="none"/>
                <a:tailEnd len="med" w="med" type="none"/>
              </a:ln>
            </p:spPr>
          </p:cxnSp>
          <p:cxnSp>
            <p:nvCxnSpPr>
              <p:cNvPr id="7193" name="Google Shape;7193;p1182"/>
              <p:cNvCxnSpPr/>
              <p:nvPr/>
            </p:nvCxnSpPr>
            <p:spPr>
              <a:xfrm>
                <a:off x="455" y="576"/>
                <a:ext cx="8" cy="48"/>
              </a:xfrm>
              <a:prstGeom prst="straightConnector1">
                <a:avLst/>
              </a:prstGeom>
              <a:noFill/>
              <a:ln cap="flat" cmpd="sng" w="12675">
                <a:solidFill>
                  <a:schemeClr val="dk2"/>
                </a:solidFill>
                <a:prstDash val="solid"/>
                <a:round/>
                <a:headEnd len="med" w="med" type="none"/>
                <a:tailEnd len="med" w="med" type="none"/>
              </a:ln>
            </p:spPr>
          </p:cxnSp>
          <p:cxnSp>
            <p:nvCxnSpPr>
              <p:cNvPr id="7194" name="Google Shape;7194;p1182"/>
              <p:cNvCxnSpPr/>
              <p:nvPr/>
            </p:nvCxnSpPr>
            <p:spPr>
              <a:xfrm>
                <a:off x="597" y="628"/>
                <a:ext cx="5" cy="0"/>
              </a:xfrm>
              <a:prstGeom prst="straightConnector1">
                <a:avLst/>
              </a:prstGeom>
              <a:noFill/>
              <a:ln cap="flat" cmpd="sng" w="12675">
                <a:solidFill>
                  <a:schemeClr val="dk2"/>
                </a:solidFill>
                <a:prstDash val="solid"/>
                <a:round/>
                <a:headEnd len="med" w="med" type="none"/>
                <a:tailEnd len="med" w="med" type="none"/>
              </a:ln>
            </p:spPr>
          </p:cxnSp>
          <p:cxnSp>
            <p:nvCxnSpPr>
              <p:cNvPr id="7195" name="Google Shape;7195;p1182"/>
              <p:cNvCxnSpPr/>
              <p:nvPr/>
            </p:nvCxnSpPr>
            <p:spPr>
              <a:xfrm rot="10800000">
                <a:off x="568" y="580"/>
                <a:ext cx="38" cy="32"/>
              </a:xfrm>
              <a:prstGeom prst="straightConnector1">
                <a:avLst/>
              </a:prstGeom>
              <a:noFill/>
              <a:ln cap="flat" cmpd="sng" w="12675">
                <a:solidFill>
                  <a:schemeClr val="dk2"/>
                </a:solidFill>
                <a:prstDash val="solid"/>
                <a:round/>
                <a:headEnd len="med" w="med" type="none"/>
                <a:tailEnd len="med" w="med" type="none"/>
              </a:ln>
            </p:spPr>
          </p:cxnSp>
          <p:cxnSp>
            <p:nvCxnSpPr>
              <p:cNvPr id="7196" name="Google Shape;7196;p1182"/>
              <p:cNvCxnSpPr/>
              <p:nvPr/>
            </p:nvCxnSpPr>
            <p:spPr>
              <a:xfrm>
                <a:off x="452" y="588"/>
                <a:ext cx="11" cy="0"/>
              </a:xfrm>
              <a:prstGeom prst="straightConnector1">
                <a:avLst/>
              </a:prstGeom>
              <a:noFill/>
              <a:ln cap="flat" cmpd="sng" w="12675">
                <a:solidFill>
                  <a:schemeClr val="dk2"/>
                </a:solidFill>
                <a:prstDash val="solid"/>
                <a:round/>
                <a:headEnd len="med" w="med" type="none"/>
                <a:tailEnd len="med" w="med" type="none"/>
              </a:ln>
            </p:spPr>
          </p:cxnSp>
          <p:cxnSp>
            <p:nvCxnSpPr>
              <p:cNvPr id="7197" name="Google Shape;7197;p1182"/>
              <p:cNvCxnSpPr/>
              <p:nvPr/>
            </p:nvCxnSpPr>
            <p:spPr>
              <a:xfrm>
                <a:off x="597" y="632"/>
                <a:ext cx="10" cy="18"/>
              </a:xfrm>
              <a:prstGeom prst="straightConnector1">
                <a:avLst/>
              </a:prstGeom>
              <a:noFill/>
              <a:ln cap="flat" cmpd="sng" w="12675">
                <a:solidFill>
                  <a:schemeClr val="dk2"/>
                </a:solidFill>
                <a:prstDash val="solid"/>
                <a:round/>
                <a:headEnd len="med" w="med" type="none"/>
                <a:tailEnd len="med" w="med" type="none"/>
              </a:ln>
            </p:spPr>
          </p:cxnSp>
          <p:cxnSp>
            <p:nvCxnSpPr>
              <p:cNvPr id="7198" name="Google Shape;7198;p1182"/>
              <p:cNvCxnSpPr/>
              <p:nvPr/>
            </p:nvCxnSpPr>
            <p:spPr>
              <a:xfrm>
                <a:off x="495" y="500"/>
                <a:ext cx="53" cy="60"/>
              </a:xfrm>
              <a:prstGeom prst="straightConnector1">
                <a:avLst/>
              </a:prstGeom>
              <a:noFill/>
              <a:ln cap="flat" cmpd="sng" w="12675">
                <a:solidFill>
                  <a:schemeClr val="dk2"/>
                </a:solidFill>
                <a:prstDash val="solid"/>
                <a:round/>
                <a:headEnd len="med" w="med" type="none"/>
                <a:tailEnd len="med" w="med" type="none"/>
              </a:ln>
            </p:spPr>
          </p:cxnSp>
          <p:sp>
            <p:nvSpPr>
              <p:cNvPr id="7199" name="Google Shape;7199;p1182"/>
              <p:cNvSpPr/>
              <p:nvPr/>
            </p:nvSpPr>
            <p:spPr>
              <a:xfrm>
                <a:off x="556" y="483"/>
                <a:ext cx="17" cy="114"/>
              </a:xfrm>
              <a:custGeom>
                <a:rect b="b" l="l" r="r" t="t"/>
                <a:pathLst>
                  <a:path extrusionOk="0" h="114" w="17">
                    <a:moveTo>
                      <a:pt x="0" y="77"/>
                    </a:moveTo>
                    <a:lnTo>
                      <a:pt x="16" y="0"/>
                    </a:lnTo>
                    <a:lnTo>
                      <a:pt x="4" y="11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0" name="Google Shape;7200;p1182"/>
              <p:cNvSpPr/>
              <p:nvPr/>
            </p:nvSpPr>
            <p:spPr>
              <a:xfrm>
                <a:off x="559" y="486"/>
                <a:ext cx="29" cy="51"/>
              </a:xfrm>
              <a:custGeom>
                <a:rect b="b" l="l" r="r" t="t"/>
                <a:pathLst>
                  <a:path extrusionOk="0" h="51" w="29">
                    <a:moveTo>
                      <a:pt x="0" y="0"/>
                    </a:moveTo>
                    <a:lnTo>
                      <a:pt x="21" y="21"/>
                    </a:lnTo>
                    <a:lnTo>
                      <a:pt x="5" y="50"/>
                    </a:lnTo>
                    <a:lnTo>
                      <a:pt x="28"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1" name="Google Shape;7201;p1182"/>
              <p:cNvSpPr/>
              <p:nvPr/>
            </p:nvSpPr>
            <p:spPr>
              <a:xfrm>
                <a:off x="567" y="485"/>
                <a:ext cx="14" cy="51"/>
              </a:xfrm>
              <a:custGeom>
                <a:rect b="b" l="l" r="r" t="t"/>
                <a:pathLst>
                  <a:path extrusionOk="0" h="51" w="14">
                    <a:moveTo>
                      <a:pt x="0" y="0"/>
                    </a:moveTo>
                    <a:lnTo>
                      <a:pt x="13" y="21"/>
                    </a:lnTo>
                    <a:lnTo>
                      <a:pt x="11"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2" name="Google Shape;7202;p1182"/>
              <p:cNvSpPr/>
              <p:nvPr/>
            </p:nvSpPr>
            <p:spPr>
              <a:xfrm>
                <a:off x="459" y="487"/>
                <a:ext cx="25" cy="53"/>
              </a:xfrm>
              <a:custGeom>
                <a:rect b="b" l="l" r="r" t="t"/>
                <a:pathLst>
                  <a:path extrusionOk="0" h="53" w="25">
                    <a:moveTo>
                      <a:pt x="24" y="0"/>
                    </a:moveTo>
                    <a:lnTo>
                      <a:pt x="0" y="29"/>
                    </a:lnTo>
                    <a:lnTo>
                      <a:pt x="16"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3" name="Google Shape;7203;p1182"/>
              <p:cNvCxnSpPr/>
              <p:nvPr/>
            </p:nvCxnSpPr>
            <p:spPr>
              <a:xfrm rot="10800000">
                <a:off x="483" y="427"/>
                <a:ext cx="97" cy="60"/>
              </a:xfrm>
              <a:prstGeom prst="straightConnector1">
                <a:avLst/>
              </a:prstGeom>
              <a:noFill/>
              <a:ln cap="flat" cmpd="sng" w="12675">
                <a:solidFill>
                  <a:schemeClr val="dk2"/>
                </a:solidFill>
                <a:prstDash val="solid"/>
                <a:round/>
                <a:headEnd len="med" w="med" type="none"/>
                <a:tailEnd len="med" w="med" type="none"/>
              </a:ln>
            </p:spPr>
          </p:cxnSp>
          <p:sp>
            <p:nvSpPr>
              <p:cNvPr id="7204" name="Google Shape;7204;p1182"/>
              <p:cNvSpPr/>
              <p:nvPr/>
            </p:nvSpPr>
            <p:spPr>
              <a:xfrm>
                <a:off x="463" y="431"/>
                <a:ext cx="132" cy="57"/>
              </a:xfrm>
              <a:custGeom>
                <a:rect b="b" l="l" r="r" t="t"/>
                <a:pathLst>
                  <a:path extrusionOk="0" h="57" w="132">
                    <a:moveTo>
                      <a:pt x="0" y="56"/>
                    </a:moveTo>
                    <a:lnTo>
                      <a:pt x="85" y="4"/>
                    </a:lnTo>
                    <a:lnTo>
                      <a:pt x="105" y="0"/>
                    </a:lnTo>
                    <a:lnTo>
                      <a:pt x="131" y="0"/>
                    </a:lnTo>
                    <a:lnTo>
                      <a:pt x="113"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5" name="Google Shape;7205;p1182"/>
              <p:cNvCxnSpPr/>
              <p:nvPr/>
            </p:nvCxnSpPr>
            <p:spPr>
              <a:xfrm rot="10800000">
                <a:off x="390" y="270"/>
                <a:ext cx="105" cy="217"/>
              </a:xfrm>
              <a:prstGeom prst="straightConnector1">
                <a:avLst/>
              </a:prstGeom>
              <a:noFill/>
              <a:ln cap="flat" cmpd="sng" w="12675">
                <a:solidFill>
                  <a:schemeClr val="dk2"/>
                </a:solidFill>
                <a:prstDash val="solid"/>
                <a:round/>
                <a:headEnd len="med" w="med" type="none"/>
                <a:tailEnd len="med" w="med" type="none"/>
              </a:ln>
            </p:spPr>
          </p:cxnSp>
          <p:sp>
            <p:nvSpPr>
              <p:cNvPr id="7206" name="Google Shape;7206;p1182"/>
              <p:cNvSpPr/>
              <p:nvPr/>
            </p:nvSpPr>
            <p:spPr>
              <a:xfrm>
                <a:off x="378" y="209"/>
                <a:ext cx="86" cy="279"/>
              </a:xfrm>
              <a:custGeom>
                <a:rect b="b" l="l" r="r" t="t"/>
                <a:pathLst>
                  <a:path extrusionOk="0" h="279" w="86">
                    <a:moveTo>
                      <a:pt x="0" y="0"/>
                    </a:moveTo>
                    <a:lnTo>
                      <a:pt x="8" y="64"/>
                    </a:lnTo>
                    <a:lnTo>
                      <a:pt x="85" y="27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7" name="Google Shape;7207;p1182"/>
              <p:cNvSpPr/>
              <p:nvPr/>
            </p:nvSpPr>
            <p:spPr>
              <a:xfrm>
                <a:off x="447" y="412"/>
                <a:ext cx="25" cy="77"/>
              </a:xfrm>
              <a:custGeom>
                <a:rect b="b" l="l" r="r" t="t"/>
                <a:pathLst>
                  <a:path extrusionOk="0" h="77" w="25">
                    <a:moveTo>
                      <a:pt x="16" y="76"/>
                    </a:moveTo>
                    <a:lnTo>
                      <a:pt x="24" y="39"/>
                    </a:lnTo>
                    <a:lnTo>
                      <a:pt x="0" y="31"/>
                    </a:lnTo>
                    <a:lnTo>
                      <a:pt x="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8" name="Google Shape;7208;p1182"/>
              <p:cNvSpPr/>
              <p:nvPr/>
            </p:nvSpPr>
            <p:spPr>
              <a:xfrm>
                <a:off x="528" y="433"/>
                <a:ext cx="32" cy="27"/>
              </a:xfrm>
              <a:custGeom>
                <a:rect b="b" l="l" r="r" t="t"/>
                <a:pathLst>
                  <a:path extrusionOk="0" h="27" w="32">
                    <a:moveTo>
                      <a:pt x="1" y="14"/>
                    </a:moveTo>
                    <a:lnTo>
                      <a:pt x="31" y="0"/>
                    </a:lnTo>
                    <a:lnTo>
                      <a:pt x="0"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9" name="Google Shape;7209;p1182"/>
              <p:cNvCxnSpPr/>
              <p:nvPr/>
            </p:nvCxnSpPr>
            <p:spPr>
              <a:xfrm flipH="1" rot="10800000">
                <a:off x="495" y="427"/>
                <a:ext cx="73" cy="60"/>
              </a:xfrm>
              <a:prstGeom prst="straightConnector1">
                <a:avLst/>
              </a:prstGeom>
              <a:noFill/>
              <a:ln cap="flat" cmpd="sng" w="12675">
                <a:solidFill>
                  <a:schemeClr val="dk2"/>
                </a:solidFill>
                <a:prstDash val="solid"/>
                <a:round/>
                <a:headEnd len="med" w="med" type="none"/>
                <a:tailEnd len="med" w="med" type="none"/>
              </a:ln>
            </p:spPr>
          </p:cxnSp>
          <p:sp>
            <p:nvSpPr>
              <p:cNvPr id="7210" name="Google Shape;7210;p1182"/>
              <p:cNvSpPr/>
              <p:nvPr/>
            </p:nvSpPr>
            <p:spPr>
              <a:xfrm>
                <a:off x="422" y="262"/>
                <a:ext cx="119" cy="222"/>
              </a:xfrm>
              <a:custGeom>
                <a:rect b="b" l="l" r="r" t="t"/>
                <a:pathLst>
                  <a:path extrusionOk="0" h="222" w="119">
                    <a:moveTo>
                      <a:pt x="118" y="221"/>
                    </a:moveTo>
                    <a:lnTo>
                      <a:pt x="34" y="167"/>
                    </a:lnTo>
                    <a:lnTo>
                      <a:pt x="2" y="116"/>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1" name="Google Shape;7211;p1182"/>
              <p:cNvSpPr/>
              <p:nvPr/>
            </p:nvSpPr>
            <p:spPr>
              <a:xfrm>
                <a:off x="431" y="274"/>
                <a:ext cx="66" cy="210"/>
              </a:xfrm>
              <a:custGeom>
                <a:rect b="b" l="l" r="r" t="t"/>
                <a:pathLst>
                  <a:path extrusionOk="0" h="210" w="66">
                    <a:moveTo>
                      <a:pt x="0" y="0"/>
                    </a:moveTo>
                    <a:lnTo>
                      <a:pt x="6" y="142"/>
                    </a:lnTo>
                    <a:lnTo>
                      <a:pt x="65" y="2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2" name="Google Shape;7212;p1182"/>
              <p:cNvSpPr/>
              <p:nvPr/>
            </p:nvSpPr>
            <p:spPr>
              <a:xfrm>
                <a:off x="455" y="437"/>
                <a:ext cx="28" cy="27"/>
              </a:xfrm>
              <a:custGeom>
                <a:rect b="b" l="l" r="r" t="t"/>
                <a:pathLst>
                  <a:path extrusionOk="0" h="27" w="28">
                    <a:moveTo>
                      <a:pt x="15" y="0"/>
                    </a:moveTo>
                    <a:lnTo>
                      <a:pt x="0" y="26"/>
                    </a:lnTo>
                    <a:lnTo>
                      <a:pt x="27"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3" name="Google Shape;7213;p1182"/>
              <p:cNvSpPr/>
              <p:nvPr/>
            </p:nvSpPr>
            <p:spPr>
              <a:xfrm>
                <a:off x="584" y="209"/>
                <a:ext cx="66" cy="227"/>
              </a:xfrm>
              <a:custGeom>
                <a:rect b="b" l="l" r="r" t="t"/>
                <a:pathLst>
                  <a:path extrusionOk="0" h="227" w="66">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4" name="Google Shape;7214;p1182"/>
              <p:cNvSpPr/>
              <p:nvPr/>
            </p:nvSpPr>
            <p:spPr>
              <a:xfrm>
                <a:off x="548" y="209"/>
                <a:ext cx="102" cy="275"/>
              </a:xfrm>
              <a:custGeom>
                <a:rect b="b" l="l" r="r" t="t"/>
                <a:pathLst>
                  <a:path extrusionOk="0" h="275" w="102">
                    <a:moveTo>
                      <a:pt x="101" y="0"/>
                    </a:moveTo>
                    <a:lnTo>
                      <a:pt x="89" y="68"/>
                    </a:lnTo>
                    <a:lnTo>
                      <a:pt x="0" y="2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5" name="Google Shape;7215;p1182"/>
              <p:cNvSpPr/>
              <p:nvPr/>
            </p:nvSpPr>
            <p:spPr>
              <a:xfrm>
                <a:off x="548" y="209"/>
                <a:ext cx="102" cy="275"/>
              </a:xfrm>
              <a:custGeom>
                <a:rect b="b" l="l" r="r" t="t"/>
                <a:pathLst>
                  <a:path extrusionOk="0" h="275" w="102">
                    <a:moveTo>
                      <a:pt x="0" y="274"/>
                    </a:moveTo>
                    <a:lnTo>
                      <a:pt x="49" y="202"/>
                    </a:lnTo>
                    <a:lnTo>
                      <a:pt x="53" y="68"/>
                    </a:lnTo>
                    <a:lnTo>
                      <a:pt x="101"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6" name="Google Shape;7216;p1182"/>
              <p:cNvSpPr/>
              <p:nvPr/>
            </p:nvSpPr>
            <p:spPr>
              <a:xfrm>
                <a:off x="608" y="209"/>
                <a:ext cx="42" cy="159"/>
              </a:xfrm>
              <a:custGeom>
                <a:rect b="b" l="l" r="r" t="t"/>
                <a:pathLst>
                  <a:path extrusionOk="0" h="159" w="42">
                    <a:moveTo>
                      <a:pt x="41" y="0"/>
                    </a:moveTo>
                    <a:lnTo>
                      <a:pt x="0" y="68"/>
                    </a:lnTo>
                    <a:lnTo>
                      <a:pt x="7" y="1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7" name="Google Shape;7217;p1182"/>
              <p:cNvSpPr/>
              <p:nvPr/>
            </p:nvSpPr>
            <p:spPr>
              <a:xfrm>
                <a:off x="601" y="290"/>
                <a:ext cx="13" cy="57"/>
              </a:xfrm>
              <a:custGeom>
                <a:rect b="b" l="l" r="r" t="t"/>
                <a:pathLst>
                  <a:path extrusionOk="0" h="57" w="13">
                    <a:moveTo>
                      <a:pt x="0" y="0"/>
                    </a:moveTo>
                    <a:lnTo>
                      <a:pt x="12" y="12"/>
                    </a:lnTo>
                    <a:lnTo>
                      <a:pt x="0" y="12"/>
                    </a:lnTo>
                    <a:lnTo>
                      <a:pt x="12" y="36"/>
                    </a:lnTo>
                    <a:lnTo>
                      <a:pt x="0" y="5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8" name="Google Shape;7218;p1182"/>
              <p:cNvSpPr/>
              <p:nvPr/>
            </p:nvSpPr>
            <p:spPr>
              <a:xfrm>
                <a:off x="416" y="281"/>
                <a:ext cx="19" cy="66"/>
              </a:xfrm>
              <a:custGeom>
                <a:rect b="b" l="l" r="r" t="t"/>
                <a:pathLst>
                  <a:path extrusionOk="0" h="66" w="19">
                    <a:moveTo>
                      <a:pt x="0" y="0"/>
                    </a:moveTo>
                    <a:lnTo>
                      <a:pt x="16" y="16"/>
                    </a:lnTo>
                    <a:lnTo>
                      <a:pt x="4" y="16"/>
                    </a:lnTo>
                    <a:lnTo>
                      <a:pt x="16" y="37"/>
                    </a:lnTo>
                    <a:lnTo>
                      <a:pt x="4" y="37"/>
                    </a:lnTo>
                    <a:lnTo>
                      <a:pt x="18" y="65"/>
                    </a:lnTo>
                    <a:lnTo>
                      <a:pt x="5" y="6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9" name="Google Shape;7219;p1182"/>
              <p:cNvSpPr/>
              <p:nvPr/>
            </p:nvSpPr>
            <p:spPr>
              <a:xfrm>
                <a:off x="414" y="318"/>
                <a:ext cx="26" cy="53"/>
              </a:xfrm>
              <a:custGeom>
                <a:rect b="b" l="l" r="r" t="t"/>
                <a:pathLst>
                  <a:path extrusionOk="0" h="53" w="26">
                    <a:moveTo>
                      <a:pt x="25" y="52"/>
                    </a:moveTo>
                    <a:lnTo>
                      <a:pt x="0"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0" name="Google Shape;7220;p1182"/>
              <p:cNvCxnSpPr/>
              <p:nvPr/>
            </p:nvCxnSpPr>
            <p:spPr>
              <a:xfrm flipH="1" rot="10800000">
                <a:off x="507" y="441"/>
                <a:ext cx="1" cy="26"/>
              </a:xfrm>
              <a:prstGeom prst="straightConnector1">
                <a:avLst/>
              </a:prstGeom>
              <a:noFill/>
              <a:ln cap="flat" cmpd="sng" w="12675">
                <a:solidFill>
                  <a:schemeClr val="dk2"/>
                </a:solidFill>
                <a:prstDash val="solid"/>
                <a:round/>
                <a:headEnd len="med" w="med" type="none"/>
                <a:tailEnd len="med" w="med" type="none"/>
              </a:ln>
            </p:spPr>
          </p:cxnSp>
          <p:sp>
            <p:nvSpPr>
              <p:cNvPr id="7221" name="Google Shape;7221;p1182"/>
              <p:cNvSpPr/>
              <p:nvPr/>
            </p:nvSpPr>
            <p:spPr>
              <a:xfrm>
                <a:off x="443" y="378"/>
                <a:ext cx="62" cy="82"/>
              </a:xfrm>
              <a:custGeom>
                <a:rect b="b" l="l" r="r" t="t"/>
                <a:pathLst>
                  <a:path extrusionOk="0" h="82" w="62">
                    <a:moveTo>
                      <a:pt x="61" y="81"/>
                    </a:moveTo>
                    <a:lnTo>
                      <a:pt x="44" y="53"/>
                    </a:lnTo>
                    <a:lnTo>
                      <a:pt x="20" y="21"/>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2" name="Google Shape;7222;p1182"/>
              <p:cNvCxnSpPr/>
              <p:nvPr/>
            </p:nvCxnSpPr>
            <p:spPr>
              <a:xfrm>
                <a:off x="427" y="378"/>
                <a:ext cx="40" cy="57"/>
              </a:xfrm>
              <a:prstGeom prst="straightConnector1">
                <a:avLst/>
              </a:prstGeom>
              <a:noFill/>
              <a:ln cap="flat" cmpd="sng" w="12675">
                <a:solidFill>
                  <a:schemeClr val="dk2"/>
                </a:solidFill>
                <a:prstDash val="solid"/>
                <a:round/>
                <a:headEnd len="med" w="med" type="none"/>
                <a:tailEnd len="med" w="med" type="none"/>
              </a:ln>
            </p:spPr>
          </p:cxnSp>
          <p:sp>
            <p:nvSpPr>
              <p:cNvPr id="7223" name="Google Shape;7223;p1182"/>
              <p:cNvSpPr/>
              <p:nvPr/>
            </p:nvSpPr>
            <p:spPr>
              <a:xfrm>
                <a:off x="436" y="382"/>
                <a:ext cx="36" cy="50"/>
              </a:xfrm>
              <a:custGeom>
                <a:rect b="b" l="l" r="r" t="t"/>
                <a:pathLst>
                  <a:path extrusionOk="0" h="50" w="36">
                    <a:moveTo>
                      <a:pt x="35" y="29"/>
                    </a:moveTo>
                    <a:lnTo>
                      <a:pt x="31" y="49"/>
                    </a:lnTo>
                    <a:lnTo>
                      <a:pt x="27"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4" name="Google Shape;7224;p1182"/>
              <p:cNvCxnSpPr/>
              <p:nvPr/>
            </p:nvCxnSpPr>
            <p:spPr>
              <a:xfrm flipH="1" rot="10800000">
                <a:off x="552" y="374"/>
                <a:ext cx="37" cy="65"/>
              </a:xfrm>
              <a:prstGeom prst="straightConnector1">
                <a:avLst/>
              </a:prstGeom>
              <a:noFill/>
              <a:ln cap="flat" cmpd="sng" w="12675">
                <a:solidFill>
                  <a:schemeClr val="dk2"/>
                </a:solidFill>
                <a:prstDash val="solid"/>
                <a:round/>
                <a:headEnd len="med" w="med" type="none"/>
                <a:tailEnd len="med" w="med" type="none"/>
              </a:ln>
            </p:spPr>
          </p:cxnSp>
          <p:sp>
            <p:nvSpPr>
              <p:cNvPr id="7225" name="Google Shape;7225;p1182"/>
              <p:cNvSpPr/>
              <p:nvPr/>
            </p:nvSpPr>
            <p:spPr>
              <a:xfrm>
                <a:off x="548" y="395"/>
                <a:ext cx="50" cy="41"/>
              </a:xfrm>
              <a:custGeom>
                <a:rect b="b" l="l" r="r" t="t"/>
                <a:pathLst>
                  <a:path extrusionOk="0" h="41" w="50">
                    <a:moveTo>
                      <a:pt x="0" y="40"/>
                    </a:moveTo>
                    <a:lnTo>
                      <a:pt x="32" y="16"/>
                    </a:lnTo>
                    <a:lnTo>
                      <a:pt x="32" y="0"/>
                    </a:lnTo>
                    <a:lnTo>
                      <a:pt x="49"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26" name="Google Shape;7226;p1182"/>
              <p:cNvSpPr/>
              <p:nvPr/>
            </p:nvSpPr>
            <p:spPr>
              <a:xfrm>
                <a:off x="568" y="399"/>
                <a:ext cx="17" cy="61"/>
              </a:xfrm>
              <a:custGeom>
                <a:rect b="b" l="l" r="r" t="t"/>
                <a:pathLst>
                  <a:path extrusionOk="0" h="61" w="17">
                    <a:moveTo>
                      <a:pt x="16" y="0"/>
                    </a:moveTo>
                    <a:lnTo>
                      <a:pt x="4" y="8"/>
                    </a:lnTo>
                    <a:lnTo>
                      <a:pt x="0" y="32"/>
                    </a:lnTo>
                    <a:lnTo>
                      <a:pt x="16" y="6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7" name="Google Shape;7227;p1182"/>
              <p:cNvCxnSpPr/>
              <p:nvPr/>
            </p:nvCxnSpPr>
            <p:spPr>
              <a:xfrm rot="10800000">
                <a:off x="576" y="390"/>
                <a:ext cx="0" cy="97"/>
              </a:xfrm>
              <a:prstGeom prst="straightConnector1">
                <a:avLst/>
              </a:prstGeom>
              <a:noFill/>
              <a:ln cap="flat" cmpd="sng" w="12675">
                <a:solidFill>
                  <a:schemeClr val="dk2"/>
                </a:solidFill>
                <a:prstDash val="solid"/>
                <a:round/>
                <a:headEnd len="med" w="med" type="none"/>
                <a:tailEnd len="med" w="med" type="none"/>
              </a:ln>
            </p:spPr>
          </p:cxnSp>
          <p:cxnSp>
            <p:nvCxnSpPr>
              <p:cNvPr id="7228" name="Google Shape;7228;p1182"/>
              <p:cNvCxnSpPr/>
              <p:nvPr/>
            </p:nvCxnSpPr>
            <p:spPr>
              <a:xfrm rot="10800000">
                <a:off x="600" y="265"/>
                <a:ext cx="41" cy="41"/>
              </a:xfrm>
              <a:prstGeom prst="straightConnector1">
                <a:avLst/>
              </a:prstGeom>
              <a:noFill/>
              <a:ln cap="flat" cmpd="sng" w="12675">
                <a:solidFill>
                  <a:schemeClr val="dk2"/>
                </a:solidFill>
                <a:prstDash val="solid"/>
                <a:round/>
                <a:headEnd len="med" w="med" type="none"/>
                <a:tailEnd len="med" w="med" type="none"/>
              </a:ln>
            </p:spPr>
          </p:cxnSp>
          <p:sp>
            <p:nvSpPr>
              <p:cNvPr id="7229" name="Google Shape;7229;p1182"/>
              <p:cNvSpPr/>
              <p:nvPr/>
            </p:nvSpPr>
            <p:spPr>
              <a:xfrm>
                <a:off x="378" y="205"/>
                <a:ext cx="46" cy="97"/>
              </a:xfrm>
              <a:custGeom>
                <a:rect b="b" l="l" r="r" t="t"/>
                <a:pathLst>
                  <a:path extrusionOk="0" h="97" w="46">
                    <a:moveTo>
                      <a:pt x="18" y="96"/>
                    </a:moveTo>
                    <a:lnTo>
                      <a:pt x="45" y="69"/>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0" name="Google Shape;7230;p1182"/>
              <p:cNvSpPr/>
              <p:nvPr/>
            </p:nvSpPr>
            <p:spPr>
              <a:xfrm>
                <a:off x="378" y="205"/>
                <a:ext cx="90" cy="110"/>
              </a:xfrm>
              <a:custGeom>
                <a:rect b="b" l="l" r="r" t="t"/>
                <a:pathLst>
                  <a:path extrusionOk="0" h="110" w="90">
                    <a:moveTo>
                      <a:pt x="0" y="0"/>
                    </a:moveTo>
                    <a:lnTo>
                      <a:pt x="53" y="69"/>
                    </a:lnTo>
                    <a:lnTo>
                      <a:pt x="89" y="1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1" name="Google Shape;7231;p1182"/>
              <p:cNvCxnSpPr/>
              <p:nvPr/>
            </p:nvCxnSpPr>
            <p:spPr>
              <a:xfrm flipH="1" rot="10800000">
                <a:off x="568" y="273"/>
                <a:ext cx="29" cy="45"/>
              </a:xfrm>
              <a:prstGeom prst="straightConnector1">
                <a:avLst/>
              </a:prstGeom>
              <a:noFill/>
              <a:ln cap="flat" cmpd="sng" w="12675">
                <a:solidFill>
                  <a:schemeClr val="dk2"/>
                </a:solidFill>
                <a:prstDash val="solid"/>
                <a:round/>
                <a:headEnd len="med" w="med" type="none"/>
                <a:tailEnd len="med" w="med" type="none"/>
              </a:ln>
            </p:spPr>
          </p:cxnSp>
          <p:cxnSp>
            <p:nvCxnSpPr>
              <p:cNvPr id="7232" name="Google Shape;7232;p1182"/>
              <p:cNvCxnSpPr/>
              <p:nvPr/>
            </p:nvCxnSpPr>
            <p:spPr>
              <a:xfrm rot="10800000">
                <a:off x="261" y="270"/>
                <a:ext cx="44" cy="44"/>
              </a:xfrm>
              <a:prstGeom prst="straightConnector1">
                <a:avLst/>
              </a:prstGeom>
              <a:noFill/>
              <a:ln cap="flat" cmpd="sng" w="12675">
                <a:solidFill>
                  <a:schemeClr val="dk2"/>
                </a:solidFill>
                <a:prstDash val="solid"/>
                <a:round/>
                <a:headEnd len="med" w="med" type="none"/>
                <a:tailEnd len="med" w="med" type="none"/>
              </a:ln>
            </p:spPr>
          </p:cxnSp>
          <p:cxnSp>
            <p:nvCxnSpPr>
              <p:cNvPr id="7233" name="Google Shape;7233;p1182"/>
              <p:cNvCxnSpPr/>
              <p:nvPr/>
            </p:nvCxnSpPr>
            <p:spPr>
              <a:xfrm>
                <a:off x="269" y="274"/>
                <a:ext cx="485" cy="0"/>
              </a:xfrm>
              <a:prstGeom prst="straightConnector1">
                <a:avLst/>
              </a:prstGeom>
              <a:noFill/>
              <a:ln cap="flat" cmpd="sng" w="12675">
                <a:solidFill>
                  <a:schemeClr val="dk2"/>
                </a:solidFill>
                <a:prstDash val="solid"/>
                <a:round/>
                <a:headEnd len="med" w="med" type="none"/>
                <a:tailEnd len="med" w="med" type="none"/>
              </a:ln>
            </p:spPr>
          </p:cxnSp>
          <p:cxnSp>
            <p:nvCxnSpPr>
              <p:cNvPr id="7234" name="Google Shape;7234;p1182"/>
              <p:cNvCxnSpPr/>
              <p:nvPr/>
            </p:nvCxnSpPr>
            <p:spPr>
              <a:xfrm flipH="1">
                <a:off x="722" y="278"/>
                <a:ext cx="40" cy="24"/>
              </a:xfrm>
              <a:prstGeom prst="straightConnector1">
                <a:avLst/>
              </a:prstGeom>
              <a:noFill/>
              <a:ln cap="flat" cmpd="sng" w="12675">
                <a:solidFill>
                  <a:schemeClr val="dk2"/>
                </a:solidFill>
                <a:prstDash val="solid"/>
                <a:round/>
                <a:headEnd len="med" w="med" type="none"/>
                <a:tailEnd len="med" w="med" type="none"/>
              </a:ln>
            </p:spPr>
          </p:cxnSp>
          <p:sp>
            <p:nvSpPr>
              <p:cNvPr id="7235" name="Google Shape;7235;p1182"/>
              <p:cNvSpPr/>
              <p:nvPr/>
            </p:nvSpPr>
            <p:spPr>
              <a:xfrm>
                <a:off x="265" y="241"/>
                <a:ext cx="494" cy="34"/>
              </a:xfrm>
              <a:custGeom>
                <a:rect b="b" l="l" r="r" t="t"/>
                <a:pathLst>
                  <a:path extrusionOk="0" h="34" w="494">
                    <a:moveTo>
                      <a:pt x="493" y="33"/>
                    </a:moveTo>
                    <a:lnTo>
                      <a:pt x="384" y="4"/>
                    </a:lnTo>
                    <a:lnTo>
                      <a:pt x="360" y="12"/>
                    </a:lnTo>
                    <a:lnTo>
                      <a:pt x="154" y="12"/>
                    </a:lnTo>
                    <a:lnTo>
                      <a:pt x="121" y="0"/>
                    </a:lnTo>
                    <a:lnTo>
                      <a:pt x="0" y="3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6" name="Google Shape;7236;p1182"/>
              <p:cNvCxnSpPr/>
              <p:nvPr/>
            </p:nvCxnSpPr>
            <p:spPr>
              <a:xfrm rot="10800000">
                <a:off x="374" y="201"/>
                <a:ext cx="24" cy="77"/>
              </a:xfrm>
              <a:prstGeom prst="straightConnector1">
                <a:avLst/>
              </a:prstGeom>
              <a:noFill/>
              <a:ln cap="flat" cmpd="sng" w="12675">
                <a:solidFill>
                  <a:schemeClr val="dk2"/>
                </a:solidFill>
                <a:prstDash val="solid"/>
                <a:round/>
                <a:headEnd len="med" w="med" type="none"/>
                <a:tailEnd len="med" w="med" type="none"/>
              </a:ln>
            </p:spPr>
          </p:cxnSp>
          <p:sp>
            <p:nvSpPr>
              <p:cNvPr id="7237" name="Google Shape;7237;p1182"/>
              <p:cNvSpPr/>
              <p:nvPr/>
            </p:nvSpPr>
            <p:spPr>
              <a:xfrm>
                <a:off x="289" y="250"/>
                <a:ext cx="445" cy="25"/>
              </a:xfrm>
              <a:custGeom>
                <a:rect b="b" l="l" r="r" t="t"/>
                <a:pathLst>
                  <a:path extrusionOk="0" h="25" w="44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8" name="Google Shape;7238;p1182"/>
              <p:cNvSpPr/>
              <p:nvPr/>
            </p:nvSpPr>
            <p:spPr>
              <a:xfrm>
                <a:off x="297" y="249"/>
                <a:ext cx="450" cy="26"/>
              </a:xfrm>
              <a:custGeom>
                <a:rect b="b" l="l" r="r" t="t"/>
                <a:pathLst>
                  <a:path extrusionOk="0" h="26" w="450">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239" name="Google Shape;7239;p1182"/>
              <p:cNvGrpSpPr/>
              <p:nvPr/>
            </p:nvGrpSpPr>
            <p:grpSpPr>
              <a:xfrm>
                <a:off x="299" y="303"/>
                <a:ext cx="431" cy="50"/>
                <a:chOff x="299" y="303"/>
                <a:chExt cx="431" cy="50"/>
              </a:xfrm>
            </p:grpSpPr>
            <p:grpSp>
              <p:nvGrpSpPr>
                <p:cNvPr id="7240" name="Google Shape;7240;p1182"/>
                <p:cNvGrpSpPr/>
                <p:nvPr/>
              </p:nvGrpSpPr>
              <p:grpSpPr>
                <a:xfrm>
                  <a:off x="299" y="303"/>
                  <a:ext cx="94" cy="41"/>
                  <a:chOff x="299" y="303"/>
                  <a:chExt cx="94" cy="41"/>
                </a:xfrm>
              </p:grpSpPr>
              <p:sp>
                <p:nvSpPr>
                  <p:cNvPr id="7241" name="Google Shape;7241;p1182"/>
                  <p:cNvSpPr/>
                  <p:nvPr/>
                </p:nvSpPr>
                <p:spPr>
                  <a:xfrm>
                    <a:off x="299" y="307"/>
                    <a:ext cx="48" cy="37"/>
                  </a:xfrm>
                  <a:custGeom>
                    <a:rect b="b" l="l" r="r" t="t"/>
                    <a:pathLst>
                      <a:path extrusionOk="0" h="37" w="48">
                        <a:moveTo>
                          <a:pt x="0" y="2"/>
                        </a:moveTo>
                        <a:lnTo>
                          <a:pt x="46" y="36"/>
                        </a:lnTo>
                        <a:lnTo>
                          <a:pt x="47" y="33"/>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2" name="Google Shape;7242;p1182"/>
                  <p:cNvSpPr/>
                  <p:nvPr/>
                </p:nvSpPr>
                <p:spPr>
                  <a:xfrm>
                    <a:off x="349" y="303"/>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3" name="Google Shape;7243;p1182"/>
                <p:cNvGrpSpPr/>
                <p:nvPr/>
              </p:nvGrpSpPr>
              <p:grpSpPr>
                <a:xfrm>
                  <a:off x="466" y="311"/>
                  <a:ext cx="100" cy="42"/>
                  <a:chOff x="466" y="311"/>
                  <a:chExt cx="100" cy="42"/>
                </a:xfrm>
              </p:grpSpPr>
              <p:sp>
                <p:nvSpPr>
                  <p:cNvPr id="7244" name="Google Shape;7244;p1182"/>
                  <p:cNvSpPr/>
                  <p:nvPr/>
                </p:nvSpPr>
                <p:spPr>
                  <a:xfrm>
                    <a:off x="466" y="314"/>
                    <a:ext cx="48" cy="39"/>
                  </a:xfrm>
                  <a:custGeom>
                    <a:rect b="b" l="l" r="r" t="t"/>
                    <a:pathLst>
                      <a:path extrusionOk="0" h="39" w="48">
                        <a:moveTo>
                          <a:pt x="0" y="2"/>
                        </a:moveTo>
                        <a:lnTo>
                          <a:pt x="46" y="38"/>
                        </a:lnTo>
                        <a:lnTo>
                          <a:pt x="47" y="35"/>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5" name="Google Shape;7245;p1182"/>
                  <p:cNvSpPr/>
                  <p:nvPr/>
                </p:nvSpPr>
                <p:spPr>
                  <a:xfrm>
                    <a:off x="522" y="311"/>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6" name="Google Shape;7246;p1182"/>
                <p:cNvGrpSpPr/>
                <p:nvPr/>
              </p:nvGrpSpPr>
              <p:grpSpPr>
                <a:xfrm>
                  <a:off x="636" y="303"/>
                  <a:ext cx="94" cy="41"/>
                  <a:chOff x="636" y="303"/>
                  <a:chExt cx="94" cy="41"/>
                </a:xfrm>
              </p:grpSpPr>
              <p:sp>
                <p:nvSpPr>
                  <p:cNvPr id="7247" name="Google Shape;7247;p1182"/>
                  <p:cNvSpPr/>
                  <p:nvPr/>
                </p:nvSpPr>
                <p:spPr>
                  <a:xfrm>
                    <a:off x="636" y="303"/>
                    <a:ext cx="48" cy="41"/>
                  </a:xfrm>
                  <a:custGeom>
                    <a:rect b="b" l="l" r="r" t="t"/>
                    <a:pathLst>
                      <a:path extrusionOk="0" h="41" w="48">
                        <a:moveTo>
                          <a:pt x="0" y="2"/>
                        </a:moveTo>
                        <a:lnTo>
                          <a:pt x="46" y="40"/>
                        </a:lnTo>
                        <a:lnTo>
                          <a:pt x="47" y="37"/>
                        </a:lnTo>
                        <a:lnTo>
                          <a:pt x="3"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8" name="Google Shape;7248;p1182"/>
                  <p:cNvSpPr/>
                  <p:nvPr/>
                </p:nvSpPr>
                <p:spPr>
                  <a:xfrm>
                    <a:off x="686" y="303"/>
                    <a:ext cx="44" cy="40"/>
                  </a:xfrm>
                  <a:custGeom>
                    <a:rect b="b" l="l" r="r" t="t"/>
                    <a:pathLst>
                      <a:path extrusionOk="0" h="40" w="44">
                        <a:moveTo>
                          <a:pt x="43" y="2"/>
                        </a:moveTo>
                        <a:lnTo>
                          <a:pt x="2" y="39"/>
                        </a:lnTo>
                        <a:lnTo>
                          <a:pt x="0" y="36"/>
                        </a:lnTo>
                        <a:lnTo>
                          <a:pt x="40"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cxnSp>
            <p:nvCxnSpPr>
              <p:cNvPr id="7249" name="Google Shape;7249;p1182"/>
              <p:cNvCxnSpPr/>
              <p:nvPr/>
            </p:nvCxnSpPr>
            <p:spPr>
              <a:xfrm>
                <a:off x="653" y="250"/>
                <a:ext cx="4" cy="19"/>
              </a:xfrm>
              <a:prstGeom prst="straightConnector1">
                <a:avLst/>
              </a:prstGeom>
              <a:noFill/>
              <a:ln cap="flat" cmpd="sng" w="12675">
                <a:solidFill>
                  <a:schemeClr val="dk2"/>
                </a:solidFill>
                <a:prstDash val="solid"/>
                <a:round/>
                <a:headEnd len="med" w="med" type="none"/>
                <a:tailEnd len="med" w="med" type="none"/>
              </a:ln>
            </p:spPr>
          </p:cxnSp>
        </p:grpSp>
      </p:grpSp>
    </p:spTree>
  </p:cSld>
  <p:clrMap accent1="accent1" accent2="accent2" accent3="accent3" accent4="accent4" accent5="accent5" accent6="accent6" bg1="lt1" bg2="dk2" tx1="dk1" tx2="lt2" folHlink="folHlink" hlink="hlink"/>
  <p:sldLayoutIdLst>
    <p:sldLayoutId id="2147484733" r:id="rId4"/>
    <p:sldLayoutId id="2147484734" r:id="rId5"/>
    <p:sldLayoutId id="2147484735" r:id="rId6"/>
    <p:sldLayoutId id="2147484736" r:id="rId7"/>
    <p:sldLayoutId id="2147484737" r:id="rId8"/>
    <p:sldLayoutId id="2147484738" r:id="rId9"/>
    <p:sldLayoutId id="2147484739" r:id="rId10"/>
    <p:sldLayoutId id="2147484740" r:id="rId11"/>
    <p:sldLayoutId id="2147484741" r:id="rId12"/>
    <p:sldLayoutId id="2147484742" r:id="rId13"/>
    <p:sldLayoutId id="2147484743" r:id="rId14"/>
    <p:sldLayoutId id="2147484744" r:id="rId15"/>
    <p:sldLayoutId id="2147484745"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291" name="Shape 7291"/>
        <p:cNvGrpSpPr/>
        <p:nvPr/>
      </p:nvGrpSpPr>
      <p:grpSpPr>
        <a:xfrm>
          <a:off x="0" y="0"/>
          <a:ext cx="0" cy="0"/>
          <a:chOff x="0" y="0"/>
          <a:chExt cx="0" cy="0"/>
        </a:xfrm>
      </p:grpSpPr>
      <p:sp>
        <p:nvSpPr>
          <p:cNvPr id="7292" name="Google Shape;7292;p119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293" name="Google Shape;7293;p1196"/>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294" name="Google Shape;7294;p1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5" name="Google Shape;7295;p1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6" name="Google Shape;7296;p1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297" name="Google Shape;7297;p1196"/>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298" name="Google Shape;7298;p1196"/>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746" r:id="rId1"/>
    <p:sldLayoutId id="2147484747" r:id="rId2"/>
    <p:sldLayoutId id="2147484748" r:id="rId3"/>
    <p:sldLayoutId id="2147484749" r:id="rId4"/>
    <p:sldLayoutId id="2147484750" r:id="rId5"/>
    <p:sldLayoutId id="2147484751" r:id="rId6"/>
    <p:sldLayoutId id="2147484752" r:id="rId7"/>
    <p:sldLayoutId id="2147484753" r:id="rId8"/>
    <p:sldLayoutId id="2147484754" r:id="rId9"/>
    <p:sldLayoutId id="2147484755" r:id="rId10"/>
    <p:sldLayoutId id="214748475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370" name="Shape 7370"/>
        <p:cNvGrpSpPr/>
        <p:nvPr/>
      </p:nvGrpSpPr>
      <p:grpSpPr>
        <a:xfrm>
          <a:off x="0" y="0"/>
          <a:ext cx="0" cy="0"/>
          <a:chOff x="0" y="0"/>
          <a:chExt cx="0" cy="0"/>
        </a:xfrm>
      </p:grpSpPr>
      <p:sp>
        <p:nvSpPr>
          <p:cNvPr id="7371" name="Google Shape;7371;p1208"/>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72" name="Google Shape;7372;p120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1pPr>
            <a:lvl2pPr lvl="1"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2pPr>
            <a:lvl3pPr lvl="2"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3pPr>
            <a:lvl4pPr lvl="3"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4pPr>
            <a:lvl5pPr lvl="4"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5pPr>
            <a:lvl6pPr lvl="5"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6pPr>
            <a:lvl7pPr lvl="6"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7pPr>
            <a:lvl8pPr lvl="7"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8pPr>
            <a:lvl9pPr lvl="8"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9pPr>
          </a:lstStyle>
          <a:p/>
        </p:txBody>
      </p:sp>
      <p:sp>
        <p:nvSpPr>
          <p:cNvPr id="7373" name="Google Shape;7373;p1208"/>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317500" lvl="0" marL="457200" marR="0" rtl="0" algn="l">
              <a:spcBef>
                <a:spcPts val="560"/>
              </a:spcBef>
              <a:spcAft>
                <a:spcPts val="0"/>
              </a:spcAft>
              <a:buClr>
                <a:schemeClr val="hlink"/>
              </a:buClr>
              <a:buSzPts val="1400"/>
              <a:buFont typeface="Arial"/>
              <a:buChar char="●"/>
              <a:defRPr b="0" i="0" sz="2800" u="none" cap="none" strike="noStrike">
                <a:solidFill>
                  <a:schemeClr val="dk1"/>
                </a:solidFill>
                <a:latin typeface="Arial"/>
                <a:ea typeface="Arial"/>
                <a:cs typeface="Arial"/>
                <a:sym typeface="Arial"/>
              </a:defRPr>
            </a:lvl1pPr>
            <a:lvl2pPr indent="-352425" lvl="1" marL="914400" marR="0" rtl="0" algn="l">
              <a:spcBef>
                <a:spcPts val="520"/>
              </a:spcBef>
              <a:spcAft>
                <a:spcPts val="0"/>
              </a:spcAft>
              <a:buClr>
                <a:schemeClr val="dk2"/>
              </a:buClr>
              <a:buSzPts val="1950"/>
              <a:buFont typeface="Arial"/>
              <a:buChar char="●"/>
              <a:defRPr b="0" i="0" sz="2600" u="none" cap="none" strike="noStrike">
                <a:solidFill>
                  <a:schemeClr val="dk1"/>
                </a:solidFill>
                <a:latin typeface="Arial"/>
                <a:ea typeface="Arial"/>
                <a:cs typeface="Arial"/>
                <a:sym typeface="Arial"/>
              </a:defRPr>
            </a:lvl2pPr>
            <a:lvl3pPr indent="-327660" lvl="2" marL="1371600" marR="0" rtl="0" algn="l">
              <a:spcBef>
                <a:spcPts val="480"/>
              </a:spcBef>
              <a:spcAft>
                <a:spcPts val="0"/>
              </a:spcAft>
              <a:buClr>
                <a:schemeClr val="hlink"/>
              </a:buClr>
              <a:buSzPts val="156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2"/>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374" name="Google Shape;7374;p120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5" name="Google Shape;7375;p120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6" name="Google Shape;7376;p120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hlink"/>
                </a:solidFill>
                <a:latin typeface="Arial"/>
                <a:ea typeface="Arial"/>
                <a:cs typeface="Arial"/>
                <a:sym typeface="Arial"/>
              </a:defRPr>
            </a:lvl1pPr>
            <a:lvl2pPr indent="0" lvl="1" marL="0" marR="0" rtl="0" algn="r">
              <a:spcBef>
                <a:spcPts val="0"/>
              </a:spcBef>
              <a:buNone/>
              <a:defRPr sz="1400">
                <a:solidFill>
                  <a:schemeClr val="hlink"/>
                </a:solidFill>
                <a:latin typeface="Arial"/>
                <a:ea typeface="Arial"/>
                <a:cs typeface="Arial"/>
                <a:sym typeface="Arial"/>
              </a:defRPr>
            </a:lvl2pPr>
            <a:lvl3pPr indent="0" lvl="2" marL="0" marR="0" rtl="0" algn="r">
              <a:spcBef>
                <a:spcPts val="0"/>
              </a:spcBef>
              <a:buNone/>
              <a:defRPr sz="1400">
                <a:solidFill>
                  <a:schemeClr val="hlink"/>
                </a:solidFill>
                <a:latin typeface="Arial"/>
                <a:ea typeface="Arial"/>
                <a:cs typeface="Arial"/>
                <a:sym typeface="Arial"/>
              </a:defRPr>
            </a:lvl3pPr>
            <a:lvl4pPr indent="0" lvl="3" marL="0" marR="0" rtl="0" algn="r">
              <a:spcBef>
                <a:spcPts val="0"/>
              </a:spcBef>
              <a:buNone/>
              <a:defRPr sz="1400">
                <a:solidFill>
                  <a:schemeClr val="hlink"/>
                </a:solidFill>
                <a:latin typeface="Arial"/>
                <a:ea typeface="Arial"/>
                <a:cs typeface="Arial"/>
                <a:sym typeface="Arial"/>
              </a:defRPr>
            </a:lvl4pPr>
            <a:lvl5pPr indent="0" lvl="4" marL="0" marR="0" rtl="0" algn="r">
              <a:spcBef>
                <a:spcPts val="0"/>
              </a:spcBef>
              <a:buNone/>
              <a:defRPr sz="1400">
                <a:solidFill>
                  <a:schemeClr val="hlink"/>
                </a:solidFill>
                <a:latin typeface="Arial"/>
                <a:ea typeface="Arial"/>
                <a:cs typeface="Arial"/>
                <a:sym typeface="Arial"/>
              </a:defRPr>
            </a:lvl5pPr>
            <a:lvl6pPr indent="0" lvl="5" marL="0" marR="0" rtl="0" algn="r">
              <a:spcBef>
                <a:spcPts val="0"/>
              </a:spcBef>
              <a:buNone/>
              <a:defRPr sz="1400">
                <a:solidFill>
                  <a:schemeClr val="hlink"/>
                </a:solidFill>
                <a:latin typeface="Arial"/>
                <a:ea typeface="Arial"/>
                <a:cs typeface="Arial"/>
                <a:sym typeface="Arial"/>
              </a:defRPr>
            </a:lvl6pPr>
            <a:lvl7pPr indent="0" lvl="6" marL="0" marR="0" rtl="0" algn="r">
              <a:spcBef>
                <a:spcPts val="0"/>
              </a:spcBef>
              <a:buNone/>
              <a:defRPr sz="1400">
                <a:solidFill>
                  <a:schemeClr val="hlink"/>
                </a:solidFill>
                <a:latin typeface="Arial"/>
                <a:ea typeface="Arial"/>
                <a:cs typeface="Arial"/>
                <a:sym typeface="Arial"/>
              </a:defRPr>
            </a:lvl7pPr>
            <a:lvl8pPr indent="0" lvl="7" marL="0" marR="0" rtl="0" algn="r">
              <a:spcBef>
                <a:spcPts val="0"/>
              </a:spcBef>
              <a:buNone/>
              <a:defRPr sz="1400">
                <a:solidFill>
                  <a:schemeClr val="hlink"/>
                </a:solidFill>
                <a:latin typeface="Arial"/>
                <a:ea typeface="Arial"/>
                <a:cs typeface="Arial"/>
                <a:sym typeface="Arial"/>
              </a:defRPr>
            </a:lvl8pPr>
            <a:lvl9pPr indent="0" lvl="8" marL="0" marR="0" rt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57" r:id="rId1"/>
    <p:sldLayoutId id="2147484758" r:id="rId2"/>
    <p:sldLayoutId id="2147484759" r:id="rId3"/>
    <p:sldLayoutId id="2147484760" r:id="rId4"/>
    <p:sldLayoutId id="2147484761" r:id="rId5"/>
    <p:sldLayoutId id="2147484762" r:id="rId6"/>
    <p:sldLayoutId id="2147484763" r:id="rId7"/>
    <p:sldLayoutId id="2147484764" r:id="rId8"/>
    <p:sldLayoutId id="2147484765" r:id="rId9"/>
    <p:sldLayoutId id="2147484766" r:id="rId10"/>
    <p:sldLayoutId id="214748476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472.xml"/><Relationship Id="rId2" Type="http://schemas.openxmlformats.org/officeDocument/2006/relationships/notesSlide" Target="../notesSlides/notesSlide196.xml"/><Relationship Id="rId3" Type="http://schemas.openxmlformats.org/officeDocument/2006/relationships/image" Target="../media/image393.jpg"/><Relationship Id="rId4" Type="http://schemas.openxmlformats.org/officeDocument/2006/relationships/image" Target="../media/image395.png"/></Relationships>
</file>

<file path=ppt/slides/slide1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27" name="Shape 11827"/>
        <p:cNvGrpSpPr/>
        <p:nvPr/>
      </p:nvGrpSpPr>
      <p:grpSpPr>
        <a:xfrm>
          <a:off x="0" y="0"/>
          <a:ext cx="0" cy="0"/>
          <a:chOff x="0" y="0"/>
          <a:chExt cx="0" cy="0"/>
        </a:xfrm>
      </p:grpSpPr>
      <p:sp>
        <p:nvSpPr>
          <p:cNvPr id="11828" name="Google Shape;11828;p1626"/>
          <p:cNvSpPr txBox="1"/>
          <p:nvPr>
            <p:ph type="ctrTitle"/>
          </p:nvPr>
        </p:nvSpPr>
        <p:spPr>
          <a:xfrm>
            <a:off x="2438400" y="381000"/>
            <a:ext cx="5181600" cy="1524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b="1" i="0" lang="en-US" sz="3200" u="sng">
                <a:solidFill>
                  <a:srgbClr val="B955A4"/>
                </a:solidFill>
              </a:rPr>
              <a:t>The SDO EUV Variability Experiment (EVE): Research to Operations</a:t>
            </a:r>
            <a:endParaRPr sz="4400"/>
          </a:p>
        </p:txBody>
      </p:sp>
      <p:sp>
        <p:nvSpPr>
          <p:cNvPr id="11829" name="Google Shape;11829;p1626"/>
          <p:cNvSpPr txBox="1"/>
          <p:nvPr>
            <p:ph idx="1" type="subTitle"/>
          </p:nvPr>
        </p:nvSpPr>
        <p:spPr>
          <a:xfrm>
            <a:off x="304800" y="1981200"/>
            <a:ext cx="8534400" cy="9144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accent2"/>
              </a:buClr>
              <a:buSzPts val="1600"/>
              <a:buFont typeface="Times New Roman"/>
              <a:buNone/>
            </a:pPr>
            <a:r>
              <a:rPr b="1" lang="en-US" sz="1600">
                <a:solidFill>
                  <a:schemeClr val="accent2"/>
                </a:solidFill>
              </a:rPr>
              <a:t>F.G. Eparvier, T.N. Woods, G. Rottman (CU-LASP); A. Jones, D. Judge (USC); J. Lean, J. Mariska, D. McMullin, H. Warren (NRL); G. Berthiaume (MIT-LL); S. Bailey (UA-GI); T.J. Fuller-Rowell, R. Viereck (NOAA-SEC); J. Sojka (USU); and W.K. Tobiska (SET)</a:t>
            </a:r>
            <a:r>
              <a:rPr b="1" lang="en-US" sz="3200">
                <a:solidFill>
                  <a:schemeClr val="accent2"/>
                </a:solidFill>
              </a:rPr>
              <a:t> </a:t>
            </a:r>
            <a:endParaRPr/>
          </a:p>
        </p:txBody>
      </p:sp>
      <p:pic>
        <p:nvPicPr>
          <p:cNvPr id="11830" name="Google Shape;11830;p1626"/>
          <p:cNvPicPr preferRelativeResize="0"/>
          <p:nvPr/>
        </p:nvPicPr>
        <p:blipFill rotWithShape="1">
          <a:blip r:embed="rId3">
            <a:alphaModFix/>
          </a:blip>
          <a:srcRect b="0" l="0" r="0" t="0"/>
          <a:stretch/>
        </p:blipFill>
        <p:spPr>
          <a:xfrm>
            <a:off x="228600" y="550863"/>
            <a:ext cx="2286000" cy="1125537"/>
          </a:xfrm>
          <a:prstGeom prst="rect">
            <a:avLst/>
          </a:prstGeom>
          <a:noFill/>
          <a:ln>
            <a:noFill/>
          </a:ln>
        </p:spPr>
      </p:pic>
      <p:pic>
        <p:nvPicPr>
          <p:cNvPr id="11831" name="Google Shape;11831;p1626"/>
          <p:cNvPicPr preferRelativeResize="0"/>
          <p:nvPr/>
        </p:nvPicPr>
        <p:blipFill rotWithShape="1">
          <a:blip r:embed="rId4">
            <a:alphaModFix/>
          </a:blip>
          <a:srcRect b="0" l="0" r="0" t="0"/>
          <a:stretch/>
        </p:blipFill>
        <p:spPr>
          <a:xfrm>
            <a:off x="7493000" y="495300"/>
            <a:ext cx="1346200" cy="1257300"/>
          </a:xfrm>
          <a:prstGeom prst="rect">
            <a:avLst/>
          </a:prstGeom>
          <a:noFill/>
          <a:ln>
            <a:noFill/>
          </a:ln>
        </p:spPr>
      </p:pic>
      <p:sp>
        <p:nvSpPr>
          <p:cNvPr id="11832" name="Google Shape;11832;p1626"/>
          <p:cNvSpPr txBox="1"/>
          <p:nvPr/>
        </p:nvSpPr>
        <p:spPr>
          <a:xfrm>
            <a:off x="304800" y="2879725"/>
            <a:ext cx="8610600" cy="34448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Arial"/>
                <a:ea typeface="Arial"/>
                <a:cs typeface="Arial"/>
                <a:sym typeface="Arial"/>
              </a:rPr>
              <a:t>The SDO-EVE science objectives are: (1) Specify the solar EUV irradiance and its variability on time scales from seconds to years; (2) Advance current understanding of how and why the solar EUV irradiance varies; (3) Improve the capability to predict (nowcast and forecast) the EUV irradiance variations; and (4) Understand the response of the geospace environment to solar EUV variability and the impact on human endeavors.  This poster will describe the EVE science plans, going beyond accurate and precise irradiance measurements to encompass improvements in models of the sources of solar EUV and the effects on the Earth's atmosphere.  EVE has the ultimate goal of improving space weather operations and will provide a transition to the future of space weather monitoring systems.</a:t>
            </a:r>
            <a:endParaRPr b="0" i="0" sz="2000" u="none" cap="none" strike="noStrike">
              <a:solidFill>
                <a:srgbClr val="000000"/>
              </a:solidFill>
              <a:latin typeface="Times"/>
              <a:ea typeface="Times"/>
              <a:cs typeface="Times"/>
              <a:sym typeface="Times"/>
            </a:endParaRPr>
          </a:p>
        </p:txBody>
      </p:sp>
    </p:spTree>
  </p:cSld>
  <p:clrMapOvr>
    <a:masterClrMapping/>
  </p:clrMapOvr>
</p:sld>
</file>

<file path=ppt/theme/theme1.xml><?xml version="1.0" encoding="utf-8"?>
<a:theme xmlns:a="http://schemas.openxmlformats.org/drawingml/2006/main" xmlns:r="http://schemas.openxmlformats.org/officeDocument/2006/relationships"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0.xml><?xml version="1.0" encoding="utf-8"?>
<a:theme xmlns:a="http://schemas.openxmlformats.org/drawingml/2006/main" xmlns:r="http://schemas.openxmlformats.org/officeDocument/2006/relationships"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1.xml><?xml version="1.0" encoding="utf-8"?>
<a:theme xmlns:a="http://schemas.openxmlformats.org/drawingml/2006/main" xmlns:r="http://schemas.openxmlformats.org/officeDocument/2006/relationships"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2.xml><?xml version="1.0" encoding="utf-8"?>
<a:theme xmlns:a="http://schemas.openxmlformats.org/drawingml/2006/main" xmlns:r="http://schemas.openxmlformats.org/officeDocument/2006/relationships"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3.xml><?xml version="1.0" encoding="utf-8"?>
<a:theme xmlns:a="http://schemas.openxmlformats.org/drawingml/2006/main" xmlns:r="http://schemas.openxmlformats.org/officeDocument/2006/relationships"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4.xml><?xml version="1.0" encoding="utf-8"?>
<a:theme xmlns:a="http://schemas.openxmlformats.org/drawingml/2006/main" xmlns:r="http://schemas.openxmlformats.org/officeDocument/2006/relationships"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5.xml><?xml version="1.0" encoding="utf-8"?>
<a:theme xmlns:a="http://schemas.openxmlformats.org/drawingml/2006/main" xmlns:r="http://schemas.openxmlformats.org/officeDocument/2006/relationships" name="3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6.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7.xml><?xml version="1.0" encoding="utf-8"?>
<a:theme xmlns:a="http://schemas.openxmlformats.org/drawingml/2006/main" xmlns:r="http://schemas.openxmlformats.org/officeDocument/2006/relationships"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8.xml><?xml version="1.0" encoding="utf-8"?>
<a:theme xmlns:a="http://schemas.openxmlformats.org/drawingml/2006/main" xmlns:r="http://schemas.openxmlformats.org/officeDocument/2006/relationships"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9.xml><?xml version="1.0" encoding="utf-8"?>
<a:theme xmlns:a="http://schemas.openxmlformats.org/drawingml/2006/main" xmlns:r="http://schemas.openxmlformats.org/officeDocument/2006/relationships"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0.xml><?xml version="1.0" encoding="utf-8"?>
<a:theme xmlns:a="http://schemas.openxmlformats.org/drawingml/2006/main" xmlns:r="http://schemas.openxmlformats.org/officeDocument/2006/relationships"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1.xml><?xml version="1.0" encoding="utf-8"?>
<a:theme xmlns:a="http://schemas.openxmlformats.org/drawingml/2006/main" xmlns:r="http://schemas.openxmlformats.org/officeDocument/2006/relationships"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2.xml><?xml version="1.0" encoding="utf-8"?>
<a:theme xmlns:a="http://schemas.openxmlformats.org/drawingml/2006/main" xmlns:r="http://schemas.openxmlformats.org/officeDocument/2006/relationships"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3.xml><?xml version="1.0" encoding="utf-8"?>
<a:theme xmlns:a="http://schemas.openxmlformats.org/drawingml/2006/main" xmlns:r="http://schemas.openxmlformats.org/officeDocument/2006/relationships"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4.xml><?xml version="1.0" encoding="utf-8"?>
<a:theme xmlns:a="http://schemas.openxmlformats.org/drawingml/2006/main" xmlns:r="http://schemas.openxmlformats.org/officeDocument/2006/relationships"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5.xml><?xml version="1.0" encoding="utf-8"?>
<a:theme xmlns:a="http://schemas.openxmlformats.org/drawingml/2006/main" xmlns:r="http://schemas.openxmlformats.org/officeDocument/2006/relationships"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6.xml><?xml version="1.0" encoding="utf-8"?>
<a:theme xmlns:a="http://schemas.openxmlformats.org/drawingml/2006/main" xmlns:r="http://schemas.openxmlformats.org/officeDocument/2006/relationships"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7.xml><?xml version="1.0" encoding="utf-8"?>
<a:theme xmlns:a="http://schemas.openxmlformats.org/drawingml/2006/main" xmlns:r="http://schemas.openxmlformats.org/officeDocument/2006/relationships"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xmlns:r="http://schemas.openxmlformats.org/officeDocument/2006/relationships"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xmlns:r="http://schemas.openxmlformats.org/officeDocument/2006/relationships"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xmlns:r="http://schemas.openxmlformats.org/officeDocument/2006/relationships"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xmlns:r="http://schemas.openxmlformats.org/officeDocument/2006/relationships"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7.xml><?xml version="1.0" encoding="utf-8"?>
<a:theme xmlns:a="http://schemas.openxmlformats.org/drawingml/2006/main" xmlns:r="http://schemas.openxmlformats.org/officeDocument/2006/relationships"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8.xml><?xml version="1.0" encoding="utf-8"?>
<a:theme xmlns:a="http://schemas.openxmlformats.org/drawingml/2006/main" xmlns:r="http://schemas.openxmlformats.org/officeDocument/2006/relationships"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9.xml><?xml version="1.0" encoding="utf-8"?>
<a:theme xmlns:a="http://schemas.openxmlformats.org/drawingml/2006/main" xmlns:r="http://schemas.openxmlformats.org/officeDocument/2006/relationships"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0.xml><?xml version="1.0" encoding="utf-8"?>
<a:theme xmlns:a="http://schemas.openxmlformats.org/drawingml/2006/main" xmlns:r="http://schemas.openxmlformats.org/officeDocument/2006/relationships"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1.xml><?xml version="1.0" encoding="utf-8"?>
<a:theme xmlns:a="http://schemas.openxmlformats.org/drawingml/2006/main" xmlns:r="http://schemas.openxmlformats.org/officeDocument/2006/relationships"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2.xml><?xml version="1.0" encoding="utf-8"?>
<a:theme xmlns:a="http://schemas.openxmlformats.org/drawingml/2006/main" xmlns:r="http://schemas.openxmlformats.org/officeDocument/2006/relationships"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3.xml><?xml version="1.0" encoding="utf-8"?>
<a:theme xmlns:a="http://schemas.openxmlformats.org/drawingml/2006/main" xmlns:r="http://schemas.openxmlformats.org/officeDocument/2006/relationships"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4.xml><?xml version="1.0" encoding="utf-8"?>
<a:theme xmlns:a="http://schemas.openxmlformats.org/drawingml/2006/main" xmlns:r="http://schemas.openxmlformats.org/officeDocument/2006/relationships"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5.xml><?xml version="1.0" encoding="utf-8"?>
<a:theme xmlns:a="http://schemas.openxmlformats.org/drawingml/2006/main" xmlns:r="http://schemas.openxmlformats.org/officeDocument/2006/relationships"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6.xml><?xml version="1.0" encoding="utf-8"?>
<a:theme xmlns:a="http://schemas.openxmlformats.org/drawingml/2006/main" xmlns:r="http://schemas.openxmlformats.org/officeDocument/2006/relationships"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7.xml><?xml version="1.0" encoding="utf-8"?>
<a:theme xmlns:a="http://schemas.openxmlformats.org/drawingml/2006/main" xmlns:r="http://schemas.openxmlformats.org/officeDocument/2006/relationships"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8.xml><?xml version="1.0" encoding="utf-8"?>
<a:theme xmlns:a="http://schemas.openxmlformats.org/drawingml/2006/main" xmlns:r="http://schemas.openxmlformats.org/officeDocument/2006/relationships"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9.xml><?xml version="1.0" encoding="utf-8"?>
<a:theme xmlns:a="http://schemas.openxmlformats.org/drawingml/2006/main" xmlns:r="http://schemas.openxmlformats.org/officeDocument/2006/relationships"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0.xml><?xml version="1.0" encoding="utf-8"?>
<a:theme xmlns:a="http://schemas.openxmlformats.org/drawingml/2006/main" xmlns:r="http://schemas.openxmlformats.org/officeDocument/2006/relationships"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1.xml><?xml version="1.0" encoding="utf-8"?>
<a:theme xmlns:a="http://schemas.openxmlformats.org/drawingml/2006/main" xmlns:r="http://schemas.openxmlformats.org/officeDocument/2006/relationships"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2.xml><?xml version="1.0" encoding="utf-8"?>
<a:theme xmlns:a="http://schemas.openxmlformats.org/drawingml/2006/main" xmlns:r="http://schemas.openxmlformats.org/officeDocument/2006/relationships"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3.xml><?xml version="1.0" encoding="utf-8"?>
<a:theme xmlns:a="http://schemas.openxmlformats.org/drawingml/2006/main" xmlns:r="http://schemas.openxmlformats.org/officeDocument/2006/relationships"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4.xml><?xml version="1.0" encoding="utf-8"?>
<a:theme xmlns:a="http://schemas.openxmlformats.org/drawingml/2006/main" xmlns:r="http://schemas.openxmlformats.org/officeDocument/2006/relationships"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5.xml><?xml version="1.0" encoding="utf-8"?>
<a:theme xmlns:a="http://schemas.openxmlformats.org/drawingml/2006/main" xmlns:r="http://schemas.openxmlformats.org/officeDocument/2006/relationships"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6.xml><?xml version="1.0" encoding="utf-8"?>
<a:theme xmlns:a="http://schemas.openxmlformats.org/drawingml/2006/main" xmlns:r="http://schemas.openxmlformats.org/officeDocument/2006/relationships" name="2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7.xml><?xml version="1.0" encoding="utf-8"?>
<a:theme xmlns:a="http://schemas.openxmlformats.org/drawingml/2006/main" xmlns:r="http://schemas.openxmlformats.org/officeDocument/2006/relationships"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8.xml><?xml version="1.0" encoding="utf-8"?>
<a:theme xmlns:a="http://schemas.openxmlformats.org/drawingml/2006/main" xmlns:r="http://schemas.openxmlformats.org/officeDocument/2006/relationships"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9.xml><?xml version="1.0" encoding="utf-8"?>
<a:theme xmlns:a="http://schemas.openxmlformats.org/drawingml/2006/main" xmlns:r="http://schemas.openxmlformats.org/officeDocument/2006/relationships"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0.xml><?xml version="1.0" encoding="utf-8"?>
<a:theme xmlns:a="http://schemas.openxmlformats.org/drawingml/2006/main" xmlns:r="http://schemas.openxmlformats.org/officeDocument/2006/relationships"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1.xml><?xml version="1.0" encoding="utf-8"?>
<a:theme xmlns:a="http://schemas.openxmlformats.org/drawingml/2006/main" xmlns:r="http://schemas.openxmlformats.org/officeDocument/2006/relationships"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2.xml><?xml version="1.0" encoding="utf-8"?>
<a:theme xmlns:a="http://schemas.openxmlformats.org/drawingml/2006/main" xmlns:r="http://schemas.openxmlformats.org/officeDocument/2006/relationships"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3.xml><?xml version="1.0" encoding="utf-8"?>
<a:theme xmlns:a="http://schemas.openxmlformats.org/drawingml/2006/main" xmlns:r="http://schemas.openxmlformats.org/officeDocument/2006/relationships"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4.xml><?xml version="1.0" encoding="utf-8"?>
<a:theme xmlns:a="http://schemas.openxmlformats.org/drawingml/2006/main" xmlns:r="http://schemas.openxmlformats.org/officeDocument/2006/relationships"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5.xml><?xml version="1.0" encoding="utf-8"?>
<a:theme xmlns:a="http://schemas.openxmlformats.org/drawingml/2006/main" xmlns:r="http://schemas.openxmlformats.org/officeDocument/2006/relationships"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6.xml><?xml version="1.0" encoding="utf-8"?>
<a:theme xmlns:a="http://schemas.openxmlformats.org/drawingml/2006/main" xmlns:r="http://schemas.openxmlformats.org/officeDocument/2006/relationships"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7.xml><?xml version="1.0" encoding="utf-8"?>
<a:theme xmlns:a="http://schemas.openxmlformats.org/drawingml/2006/main" xmlns:r="http://schemas.openxmlformats.org/officeDocument/2006/relationships"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8.xml><?xml version="1.0" encoding="utf-8"?>
<a:theme xmlns:a="http://schemas.openxmlformats.org/drawingml/2006/main" xmlns:r="http://schemas.openxmlformats.org/officeDocument/2006/relationships"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9.xml><?xml version="1.0" encoding="utf-8"?>
<a:theme xmlns:a="http://schemas.openxmlformats.org/drawingml/2006/main" xmlns:r="http://schemas.openxmlformats.org/officeDocument/2006/relationships"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0.xml><?xml version="1.0" encoding="utf-8"?>
<a:theme xmlns:a="http://schemas.openxmlformats.org/drawingml/2006/main" xmlns:r="http://schemas.openxmlformats.org/officeDocument/2006/relationships"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1.xml><?xml version="1.0" encoding="utf-8"?>
<a:theme xmlns:a="http://schemas.openxmlformats.org/drawingml/2006/main" xmlns:r="http://schemas.openxmlformats.org/officeDocument/2006/relationships"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2.xml><?xml version="1.0" encoding="utf-8"?>
<a:theme xmlns:a="http://schemas.openxmlformats.org/drawingml/2006/main" xmlns:r="http://schemas.openxmlformats.org/officeDocument/2006/relationships"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3.xml><?xml version="1.0" encoding="utf-8"?>
<a:theme xmlns:a="http://schemas.openxmlformats.org/drawingml/2006/main" xmlns:r="http://schemas.openxmlformats.org/officeDocument/2006/relationships"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4.xml><?xml version="1.0" encoding="utf-8"?>
<a:theme xmlns:a="http://schemas.openxmlformats.org/drawingml/2006/main" xmlns:r="http://schemas.openxmlformats.org/officeDocument/2006/relationships"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5.xml><?xml version="1.0" encoding="utf-8"?>
<a:theme xmlns:a="http://schemas.openxmlformats.org/drawingml/2006/main" xmlns:r="http://schemas.openxmlformats.org/officeDocument/2006/relationships"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6.xml><?xml version="1.0" encoding="utf-8"?>
<a:theme xmlns:a="http://schemas.openxmlformats.org/drawingml/2006/main" xmlns:r="http://schemas.openxmlformats.org/officeDocument/2006/relationships"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7.xml><?xml version="1.0" encoding="utf-8"?>
<a:theme xmlns:a="http://schemas.openxmlformats.org/drawingml/2006/main" xmlns:r="http://schemas.openxmlformats.org/officeDocument/2006/relationships"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8.xml><?xml version="1.0" encoding="utf-8"?>
<a:theme xmlns:a="http://schemas.openxmlformats.org/drawingml/2006/main" xmlns:r="http://schemas.openxmlformats.org/officeDocument/2006/relationships"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9.xml><?xml version="1.0" encoding="utf-8"?>
<a:theme xmlns:a="http://schemas.openxmlformats.org/drawingml/2006/main" xmlns:r="http://schemas.openxmlformats.org/officeDocument/2006/relationships"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0.xml><?xml version="1.0" encoding="utf-8"?>
<a:theme xmlns:a="http://schemas.openxmlformats.org/drawingml/2006/main" xmlns:r="http://schemas.openxmlformats.org/officeDocument/2006/relationships"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1.xml><?xml version="1.0" encoding="utf-8"?>
<a:theme xmlns:a="http://schemas.openxmlformats.org/drawingml/2006/main" xmlns:r="http://schemas.openxmlformats.org/officeDocument/2006/relationships"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2.xml><?xml version="1.0" encoding="utf-8"?>
<a:theme xmlns:a="http://schemas.openxmlformats.org/drawingml/2006/main" xmlns:r="http://schemas.openxmlformats.org/officeDocument/2006/relationships" name="Local Market Activation-Gree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3.xml><?xml version="1.0" encoding="utf-8"?>
<a:theme xmlns:a="http://schemas.openxmlformats.org/drawingml/2006/main" xmlns:r="http://schemas.openxmlformats.org/officeDocument/2006/relationships"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4.xml><?xml version="1.0" encoding="utf-8"?>
<a:theme xmlns:a="http://schemas.openxmlformats.org/drawingml/2006/main" xmlns:r="http://schemas.openxmlformats.org/officeDocument/2006/relationships"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5.xml><?xml version="1.0" encoding="utf-8"?>
<a:theme xmlns:a="http://schemas.openxmlformats.org/drawingml/2006/main" xmlns:r="http://schemas.openxmlformats.org/officeDocument/2006/relationships"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6.xml><?xml version="1.0" encoding="utf-8"?>
<a:theme xmlns:a="http://schemas.openxmlformats.org/drawingml/2006/main" xmlns:r="http://schemas.openxmlformats.org/officeDocument/2006/relationships"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7.xml><?xml version="1.0" encoding="utf-8"?>
<a:theme xmlns:a="http://schemas.openxmlformats.org/drawingml/2006/main" xmlns:r="http://schemas.openxmlformats.org/officeDocument/2006/relationships"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8.xml><?xml version="1.0" encoding="utf-8"?>
<a:theme xmlns:a="http://schemas.openxmlformats.org/drawingml/2006/main" xmlns:r="http://schemas.openxmlformats.org/officeDocument/2006/relationships"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9.xml><?xml version="1.0" encoding="utf-8"?>
<a:theme xmlns:a="http://schemas.openxmlformats.org/drawingml/2006/main" xmlns:r="http://schemas.openxmlformats.org/officeDocument/2006/relationships" name="4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0.xml><?xml version="1.0" encoding="utf-8"?>
<a:theme xmlns:a="http://schemas.openxmlformats.org/drawingml/2006/main" xmlns:r="http://schemas.openxmlformats.org/officeDocument/2006/relationships"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1.xml><?xml version="1.0" encoding="utf-8"?>
<a:theme xmlns:a="http://schemas.openxmlformats.org/drawingml/2006/main" xmlns:r="http://schemas.openxmlformats.org/officeDocument/2006/relationships"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2.xml><?xml version="1.0" encoding="utf-8"?>
<a:theme xmlns:a="http://schemas.openxmlformats.org/drawingml/2006/main" xmlns:r="http://schemas.openxmlformats.org/officeDocument/2006/relationships"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3.xml><?xml version="1.0" encoding="utf-8"?>
<a:theme xmlns:a="http://schemas.openxmlformats.org/drawingml/2006/main" xmlns:r="http://schemas.openxmlformats.org/officeDocument/2006/relationships"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4.xml><?xml version="1.0" encoding="utf-8"?>
<a:theme xmlns:a="http://schemas.openxmlformats.org/drawingml/2006/main" xmlns:r="http://schemas.openxmlformats.org/officeDocument/2006/relationships" name="Opulent">
  <a:themeElements>
    <a:clrScheme name="Opulent">
      <a:dk1>
        <a:srgbClr val="000000"/>
      </a:dk1>
      <a:lt1>
        <a:srgbClr val="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5.xml><?xml version="1.0" encoding="utf-8"?>
<a:theme xmlns:a="http://schemas.openxmlformats.org/drawingml/2006/main" xmlns:r="http://schemas.openxmlformats.org/officeDocument/2006/relationships"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6.xml><?xml version="1.0" encoding="utf-8"?>
<a:theme xmlns:a="http://schemas.openxmlformats.org/drawingml/2006/main" xmlns:r="http://schemas.openxmlformats.org/officeDocument/2006/relationships"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7.xml><?xml version="1.0" encoding="utf-8"?>
<a:theme xmlns:a="http://schemas.openxmlformats.org/drawingml/2006/main" xmlns:r="http://schemas.openxmlformats.org/officeDocument/2006/relationships"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8.xml><?xml version="1.0" encoding="utf-8"?>
<a:theme xmlns:a="http://schemas.openxmlformats.org/drawingml/2006/main" xmlns:r="http://schemas.openxmlformats.org/officeDocument/2006/relationships"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9.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0.xml><?xml version="1.0" encoding="utf-8"?>
<a:theme xmlns:a="http://schemas.openxmlformats.org/drawingml/2006/main" xmlns:r="http://schemas.openxmlformats.org/officeDocument/2006/relationships"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1.xml><?xml version="1.0" encoding="utf-8"?>
<a:theme xmlns:a="http://schemas.openxmlformats.org/drawingml/2006/main" xmlns:r="http://schemas.openxmlformats.org/officeDocument/2006/relationships"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2.xml><?xml version="1.0" encoding="utf-8"?>
<a:theme xmlns:a="http://schemas.openxmlformats.org/drawingml/2006/main" xmlns:r="http://schemas.openxmlformats.org/officeDocument/2006/relationships"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3.xml><?xml version="1.0" encoding="utf-8"?>
<a:theme xmlns:a="http://schemas.openxmlformats.org/drawingml/2006/main" xmlns:r="http://schemas.openxmlformats.org/officeDocument/2006/relationships"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4.xml><?xml version="1.0" encoding="utf-8"?>
<a:theme xmlns:a="http://schemas.openxmlformats.org/drawingml/2006/main" xmlns:r="http://schemas.openxmlformats.org/officeDocument/2006/relationships"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5.xml><?xml version="1.0" encoding="utf-8"?>
<a:theme xmlns:a="http://schemas.openxmlformats.org/drawingml/2006/main" xmlns:r="http://schemas.openxmlformats.org/officeDocument/2006/relationships"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6.xml><?xml version="1.0" encoding="utf-8"?>
<a:theme xmlns:a="http://schemas.openxmlformats.org/drawingml/2006/main" xmlns:r="http://schemas.openxmlformats.org/officeDocument/2006/relationships"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7.xml><?xml version="1.0" encoding="utf-8"?>
<a:theme xmlns:a="http://schemas.openxmlformats.org/drawingml/2006/main" xmlns:r="http://schemas.openxmlformats.org/officeDocument/2006/relationships"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8.xml><?xml version="1.0" encoding="utf-8"?>
<a:theme xmlns:a="http://schemas.openxmlformats.org/drawingml/2006/main" xmlns:r="http://schemas.openxmlformats.org/officeDocument/2006/relationships"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9.xml><?xml version="1.0" encoding="utf-8"?>
<a:theme xmlns:a="http://schemas.openxmlformats.org/drawingml/2006/main" xmlns:r="http://schemas.openxmlformats.org/officeDocument/2006/relationships"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0.xml><?xml version="1.0" encoding="utf-8"?>
<a:theme xmlns:a="http://schemas.openxmlformats.org/drawingml/2006/main" xmlns:r="http://schemas.openxmlformats.org/officeDocument/2006/relationships"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1.xml><?xml version="1.0" encoding="utf-8"?>
<a:theme xmlns:a="http://schemas.openxmlformats.org/drawingml/2006/main" xmlns:r="http://schemas.openxmlformats.org/officeDocument/2006/relationships"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2.xml><?xml version="1.0" encoding="utf-8"?>
<a:theme xmlns:a="http://schemas.openxmlformats.org/drawingml/2006/main" xmlns:r="http://schemas.openxmlformats.org/officeDocument/2006/relationships"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3.xml><?xml version="1.0" encoding="utf-8"?>
<a:theme xmlns:a="http://schemas.openxmlformats.org/drawingml/2006/main" xmlns:r="http://schemas.openxmlformats.org/officeDocument/2006/relationships"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4.xml><?xml version="1.0" encoding="utf-8"?>
<a:theme xmlns:a="http://schemas.openxmlformats.org/drawingml/2006/main" xmlns:r="http://schemas.openxmlformats.org/officeDocument/2006/relationships"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5.xml><?xml version="1.0" encoding="utf-8"?>
<a:theme xmlns:a="http://schemas.openxmlformats.org/drawingml/2006/main" xmlns:r="http://schemas.openxmlformats.org/officeDocument/2006/relationships"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6.xml><?xml version="1.0" encoding="utf-8"?>
<a:theme xmlns:a="http://schemas.openxmlformats.org/drawingml/2006/main" xmlns:r="http://schemas.openxmlformats.org/officeDocument/2006/relationships"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7.xml><?xml version="1.0" encoding="utf-8"?>
<a:theme xmlns:a="http://schemas.openxmlformats.org/drawingml/2006/main" xmlns:r="http://schemas.openxmlformats.org/officeDocument/2006/relationships"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8.xml><?xml version="1.0" encoding="utf-8"?>
<a:theme xmlns:a="http://schemas.openxmlformats.org/drawingml/2006/main" xmlns:r="http://schemas.openxmlformats.org/officeDocument/2006/relationships"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9.xml><?xml version="1.0" encoding="utf-8"?>
<a:theme xmlns:a="http://schemas.openxmlformats.org/drawingml/2006/main" xmlns:r="http://schemas.openxmlformats.org/officeDocument/2006/relationships" name="Equity">
  <a:themeElements>
    <a:clrScheme name="Equity">
      <a:dk1>
        <a:srgbClr val="000000"/>
      </a:dk1>
      <a:lt1>
        <a:srgbClr val="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